
<file path=[Content_Types].xml><?xml version="1.0" encoding="utf-8"?>
<Types xmlns="http://schemas.openxmlformats.org/package/2006/content-types">
  <Default Extension="png" ContentType="image/png"/>
  <Default Extension="mp3" ContentType="audio/mpe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2" r:id="rId1"/>
  </p:sldMasterIdLst>
  <p:notesMasterIdLst>
    <p:notesMasterId r:id="rId60"/>
  </p:notesMasterIdLst>
  <p:sldIdLst>
    <p:sldId id="257" r:id="rId2"/>
    <p:sldId id="308" r:id="rId3"/>
    <p:sldId id="309" r:id="rId4"/>
    <p:sldId id="350" r:id="rId5"/>
    <p:sldId id="349" r:id="rId6"/>
    <p:sldId id="351" r:id="rId7"/>
    <p:sldId id="390" r:id="rId8"/>
    <p:sldId id="394" r:id="rId9"/>
    <p:sldId id="391" r:id="rId10"/>
    <p:sldId id="355" r:id="rId11"/>
    <p:sldId id="370" r:id="rId12"/>
    <p:sldId id="392" r:id="rId13"/>
    <p:sldId id="393" r:id="rId14"/>
    <p:sldId id="395" r:id="rId15"/>
    <p:sldId id="396" r:id="rId16"/>
    <p:sldId id="397" r:id="rId17"/>
    <p:sldId id="398" r:id="rId18"/>
    <p:sldId id="399" r:id="rId19"/>
    <p:sldId id="400" r:id="rId20"/>
    <p:sldId id="367" r:id="rId21"/>
    <p:sldId id="401" r:id="rId22"/>
    <p:sldId id="402" r:id="rId23"/>
    <p:sldId id="403" r:id="rId24"/>
    <p:sldId id="362" r:id="rId25"/>
    <p:sldId id="365" r:id="rId26"/>
    <p:sldId id="404" r:id="rId27"/>
    <p:sldId id="405" r:id="rId28"/>
    <p:sldId id="374" r:id="rId29"/>
    <p:sldId id="406" r:id="rId30"/>
    <p:sldId id="407" r:id="rId31"/>
    <p:sldId id="408" r:id="rId32"/>
    <p:sldId id="409" r:id="rId33"/>
    <p:sldId id="411" r:id="rId34"/>
    <p:sldId id="410" r:id="rId35"/>
    <p:sldId id="412" r:id="rId36"/>
    <p:sldId id="413" r:id="rId37"/>
    <p:sldId id="415" r:id="rId38"/>
    <p:sldId id="416" r:id="rId39"/>
    <p:sldId id="417" r:id="rId40"/>
    <p:sldId id="414" r:id="rId41"/>
    <p:sldId id="418" r:id="rId42"/>
    <p:sldId id="419" r:id="rId43"/>
    <p:sldId id="379" r:id="rId44"/>
    <p:sldId id="420" r:id="rId45"/>
    <p:sldId id="421" r:id="rId46"/>
    <p:sldId id="422" r:id="rId47"/>
    <p:sldId id="383" r:id="rId48"/>
    <p:sldId id="423" r:id="rId49"/>
    <p:sldId id="424" r:id="rId50"/>
    <p:sldId id="425" r:id="rId51"/>
    <p:sldId id="426" r:id="rId52"/>
    <p:sldId id="427" r:id="rId53"/>
    <p:sldId id="428" r:id="rId54"/>
    <p:sldId id="429" r:id="rId55"/>
    <p:sldId id="430" r:id="rId56"/>
    <p:sldId id="388" r:id="rId57"/>
    <p:sldId id="304" r:id="rId58"/>
    <p:sldId id="389" r:id="rId59"/>
  </p:sldIdLst>
  <p:sldSz cx="9144000" cy="5143500" type="screen16x9"/>
  <p:notesSz cx="6858000" cy="9144000"/>
  <p:embeddedFontLst>
    <p:embeddedFont>
      <p:font typeface="UVN Banh Mi" pitchFamily="2" charset="0"/>
      <p:regular r:id="rId61"/>
    </p:embeddedFont>
    <p:embeddedFont>
      <p:font typeface="LNTH-LuoLuoNotangYuanTi 1" pitchFamily="2" charset="-128"/>
      <p:regular r:id="rId62"/>
    </p:embeddedFont>
    <p:embeddedFont>
      <p:font typeface="Roboto Condensed Light" panose="020B0604020202020204" charset="0"/>
      <p:regular r:id="rId63"/>
      <p:italic r:id="rId64"/>
    </p:embeddedFont>
    <p:embeddedFont>
      <p:font typeface="UTM Edwardian" panose="02040603050506020204" pitchFamily="18" charset="0"/>
      <p:bold r:id="rId65"/>
    </p:embeddedFont>
    <p:embeddedFont>
      <p:font typeface="Rubik" panose="020B0604020202020204" charset="-79"/>
      <p:regular r:id="rId66"/>
      <p:bold r:id="rId67"/>
      <p:italic r:id="rId68"/>
      <p:boldItalic r:id="rId69"/>
    </p:embeddedFont>
    <p:embeddedFont>
      <p:font typeface="Calibri" panose="020F0502020204030204" pitchFamily="34" charset="0"/>
      <p:regular r:id="rId70"/>
      <p:bold r:id="rId71"/>
      <p:italic r:id="rId72"/>
      <p:boldItalic r:id="rId73"/>
    </p:embeddedFont>
    <p:embeddedFont>
      <p:font typeface="SVN-Poky's" panose="020B0606040200020203" pitchFamily="34" charset="0"/>
      <p:regular r:id="rId74"/>
    </p:embeddedFont>
    <p:embeddedFont>
      <p:font typeface="#9Slide05 SVNClementine" panose="020F0502020204030203" pitchFamily="34" charset="0"/>
      <p:regular r:id="rId75"/>
    </p:embeddedFont>
    <p:embeddedFont>
      <p:font typeface="AvantGarde" panose="00000400000000000000" charset="0"/>
      <p:regular r:id="rId76"/>
    </p:embeddedFont>
    <p:embeddedFont>
      <p:font typeface="SVN-ARCO Typography" panose="020B0603050302020204" pitchFamily="34" charset="2"/>
      <p:regular r:id="rId77"/>
    </p:embeddedFont>
    <p:embeddedFont>
      <p:font typeface="UTM Cookies" panose="02040603050506020204" pitchFamily="18" charset="0"/>
      <p:regular r:id="rId78"/>
    </p:embeddedFont>
    <p:embeddedFont>
      <p:font typeface="UTM Showcard" panose="02040603050506020204" pitchFamily="18" charset="0"/>
      <p:regular r:id="rId79"/>
    </p:embeddedFont>
    <p:embeddedFont>
      <p:font typeface="Fredoka One" panose="020B0604020202020204" charset="0"/>
      <p:regular r:id="rId80"/>
    </p:embeddedFont>
    <p:embeddedFont>
      <p:font typeface="UTM Duepuntozero" panose="02040603050506020204" pitchFamily="18" charset="0"/>
      <p:regular r:id="rId81"/>
    </p:embeddedFont>
    <p:embeddedFont>
      <p:font typeface="iCiel Pony" panose="02000000000000000000" pitchFamily="2" charset="0"/>
      <p:regular r:id="rId82"/>
    </p:embeddedFont>
    <p:embeddedFont>
      <p:font typeface="#9Slide05 Phobia" panose="02000506000000020003" pitchFamily="2" charset="0"/>
      <p:regular r:id="rId83"/>
    </p:embeddedFont>
    <p:embeddedFont>
      <p:font typeface="UTM Mother" panose="02040603050506020204" pitchFamily="18" charset="0"/>
      <p:regular r:id="rId84"/>
    </p:embeddedFont>
  </p:embeddedFontLst>
  <p:custDataLst>
    <p:tags r:id="rId8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09">
          <p15:clr>
            <a:srgbClr val="FF0000"/>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a:srgbClr val="FF0066"/>
    <a:srgbClr val="FF7C80"/>
    <a:srgbClr val="FFCCCC"/>
    <a:srgbClr val="FF3300"/>
    <a:srgbClr val="FFFF66"/>
    <a:srgbClr val="66FF33"/>
    <a:srgbClr val="FFFFFF"/>
    <a:srgbClr val="FFFF99"/>
    <a:srgbClr val="8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7D9DA5-F47E-433E-97E9-EB6A038AAD32}">
  <a:tblStyle styleId="{007D9DA5-F47E-433E-97E9-EB6A038AAD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108" d="100"/>
          <a:sy n="108" d="100"/>
        </p:scale>
        <p:origin x="62" y="206"/>
      </p:cViewPr>
      <p:guideLst>
        <p:guide orient="horz" pos="60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font" Target="fonts/font24.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6.fntdata"/><Relationship Id="rId87" Type="http://schemas.openxmlformats.org/officeDocument/2006/relationships/viewProps" Target="viewProps.xml"/><Relationship Id="rId61" Type="http://schemas.openxmlformats.org/officeDocument/2006/relationships/font" Target="fonts/font1.fntdata"/><Relationship Id="rId82" Type="http://schemas.openxmlformats.org/officeDocument/2006/relationships/font" Target="fonts/font22.fntdata"/><Relationship Id="rId19" Type="http://schemas.openxmlformats.org/officeDocument/2006/relationships/slide" Target="slides/slide1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077517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97ee702c2a_0_308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97ee702c2a_0_308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13042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7200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15" name="Google Shape;115;p7"/>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xmlns="" id="{94E194A4-5DA1-4D1B-A60E-EAF4C3C9DE4E}"/>
              </a:ext>
            </a:extLst>
          </p:cNvPr>
          <p:cNvPicPr>
            <a:picLocks noChangeAspect="1"/>
          </p:cNvPicPr>
          <p:nvPr userDrawn="1"/>
        </p:nvPicPr>
        <p:blipFill>
          <a:blip r:embed="rId2"/>
          <a:stretch>
            <a:fillRect/>
          </a:stretch>
        </p:blipFill>
        <p:spPr>
          <a:xfrm>
            <a:off x="7908381" y="3907881"/>
            <a:ext cx="1235619" cy="123561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456885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434104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body 02">
  <p:cSld name="TITLE_AND_BODY_1">
    <p:spTree>
      <p:nvGrpSpPr>
        <p:cNvPr id="1" name="Shape 433"/>
        <p:cNvGrpSpPr/>
        <p:nvPr/>
      </p:nvGrpSpPr>
      <p:grpSpPr>
        <a:xfrm>
          <a:off x="0" y="0"/>
          <a:ext cx="0" cy="0"/>
          <a:chOff x="0" y="0"/>
          <a:chExt cx="0" cy="0"/>
        </a:xfrm>
      </p:grpSpPr>
      <p:sp>
        <p:nvSpPr>
          <p:cNvPr id="434" name="Google Shape;434;p26"/>
          <p:cNvSpPr/>
          <p:nvPr/>
        </p:nvSpPr>
        <p:spPr>
          <a:xfrm rot="5702413">
            <a:off x="3861254" y="-104786"/>
            <a:ext cx="6921769" cy="5250592"/>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5" name="Google Shape;435;p26"/>
          <p:cNvGrpSpPr/>
          <p:nvPr/>
        </p:nvGrpSpPr>
        <p:grpSpPr>
          <a:xfrm flipH="1">
            <a:off x="4949353" y="79614"/>
            <a:ext cx="4191487" cy="4080221"/>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 name="Google Shape;452;p26"/>
          <p:cNvSpPr/>
          <p:nvPr/>
        </p:nvSpPr>
        <p:spPr>
          <a:xfrm rot="10800000">
            <a:off x="483448" y="778982"/>
            <a:ext cx="52827" cy="52809"/>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6"/>
          <p:cNvSpPr/>
          <p:nvPr/>
        </p:nvSpPr>
        <p:spPr>
          <a:xfrm rot="10800000">
            <a:off x="574181" y="705430"/>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6"/>
          <p:cNvSpPr/>
          <p:nvPr/>
        </p:nvSpPr>
        <p:spPr>
          <a:xfrm rot="10800000">
            <a:off x="536278" y="83578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720000" y="1281525"/>
            <a:ext cx="7704000" cy="33219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Font typeface="Livvic"/>
              <a:buAutoNum type="arabicPeriod"/>
              <a:defRPr sz="1100">
                <a:latin typeface="Rubik"/>
                <a:ea typeface="Rubik"/>
                <a:cs typeface="Rubik"/>
                <a:sym typeface="Rubik"/>
              </a:defRPr>
            </a:lvl1pPr>
            <a:lvl2pPr marL="914400" lvl="1"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2pPr>
            <a:lvl3pPr marL="1371600" lvl="2" indent="-304800" rtl="0">
              <a:spcBef>
                <a:spcPts val="1600"/>
              </a:spcBef>
              <a:spcAft>
                <a:spcPts val="0"/>
              </a:spcAft>
              <a:buClr>
                <a:srgbClr val="434343"/>
              </a:buClr>
              <a:buSzPts val="1200"/>
              <a:buFont typeface="Roboto Condensed Light"/>
              <a:buAutoNum type="romanLcPeriod"/>
              <a:defRPr sz="1200">
                <a:latin typeface="Rubik"/>
                <a:ea typeface="Rubik"/>
                <a:cs typeface="Rubik"/>
                <a:sym typeface="Rubik"/>
              </a:defRPr>
            </a:lvl3pPr>
            <a:lvl4pPr marL="1828800" lvl="3" indent="-304800" rtl="0">
              <a:spcBef>
                <a:spcPts val="1600"/>
              </a:spcBef>
              <a:spcAft>
                <a:spcPts val="0"/>
              </a:spcAft>
              <a:buClr>
                <a:srgbClr val="434343"/>
              </a:buClr>
              <a:buSzPts val="1200"/>
              <a:buFont typeface="Roboto Condensed Light"/>
              <a:buAutoNum type="arabicPeriod"/>
              <a:defRPr sz="1200">
                <a:latin typeface="Rubik"/>
                <a:ea typeface="Rubik"/>
                <a:cs typeface="Rubik"/>
                <a:sym typeface="Rubik"/>
              </a:defRPr>
            </a:lvl4pPr>
            <a:lvl5pPr marL="2286000" lvl="4"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5pPr>
            <a:lvl6pPr marL="2743200" lvl="5" indent="-304800" rtl="0">
              <a:spcBef>
                <a:spcPts val="1600"/>
              </a:spcBef>
              <a:spcAft>
                <a:spcPts val="0"/>
              </a:spcAft>
              <a:buClr>
                <a:srgbClr val="434343"/>
              </a:buClr>
              <a:buSzPts val="1200"/>
              <a:buFont typeface="Roboto Condensed Light"/>
              <a:buAutoNum type="romanLcPeriod"/>
              <a:defRPr sz="1200">
                <a:latin typeface="Rubik"/>
                <a:ea typeface="Rubik"/>
                <a:cs typeface="Rubik"/>
                <a:sym typeface="Rubik"/>
              </a:defRPr>
            </a:lvl6pPr>
            <a:lvl7pPr marL="3200400" lvl="6" indent="-304800" rtl="0">
              <a:spcBef>
                <a:spcPts val="1600"/>
              </a:spcBef>
              <a:spcAft>
                <a:spcPts val="0"/>
              </a:spcAft>
              <a:buClr>
                <a:srgbClr val="434343"/>
              </a:buClr>
              <a:buSzPts val="1200"/>
              <a:buFont typeface="Roboto Condensed Light"/>
              <a:buAutoNum type="arabicPeriod"/>
              <a:defRPr sz="1200">
                <a:latin typeface="Rubik"/>
                <a:ea typeface="Rubik"/>
                <a:cs typeface="Rubik"/>
                <a:sym typeface="Rubik"/>
              </a:defRPr>
            </a:lvl7pPr>
            <a:lvl8pPr marL="3657600" lvl="7"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8pPr>
            <a:lvl9pPr marL="4114800" lvl="8" indent="-304800" rtl="0">
              <a:spcBef>
                <a:spcPts val="1600"/>
              </a:spcBef>
              <a:spcAft>
                <a:spcPts val="1600"/>
              </a:spcAft>
              <a:buClr>
                <a:srgbClr val="434343"/>
              </a:buClr>
              <a:buSzPts val="1200"/>
              <a:buFont typeface="Roboto Condensed Light"/>
              <a:buAutoNum type="romanLcPeriod"/>
              <a:defRPr sz="12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p:txBody>
          <a:bodyPr/>
          <a:lstStyle/>
          <a:p>
            <a:fld id="{D119E34F-6D4D-44FA-9068-21642AD9CE05}" type="datetimeFigureOut">
              <a:rPr lang="en-US" smtClean="0"/>
              <a:t>8/28/2023</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17054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5"/>
        <p:cNvGrpSpPr/>
        <p:nvPr/>
      </p:nvGrpSpPr>
      <p:grpSpPr>
        <a:xfrm>
          <a:off x="0" y="0"/>
          <a:ext cx="0" cy="0"/>
          <a:chOff x="0" y="0"/>
          <a:chExt cx="0" cy="0"/>
        </a:xfrm>
      </p:grpSpPr>
      <p:sp>
        <p:nvSpPr>
          <p:cNvPr id="136" name="Google Shape;136;p9"/>
          <p:cNvSpPr/>
          <p:nvPr/>
        </p:nvSpPr>
        <p:spPr>
          <a:xfrm>
            <a:off x="4572000" y="-125"/>
            <a:ext cx="4572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9"/>
          <p:cNvSpPr txBox="1">
            <a:spLocks noGrp="1"/>
          </p:cNvSpPr>
          <p:nvPr>
            <p:ph type="title"/>
          </p:nvPr>
        </p:nvSpPr>
        <p:spPr>
          <a:xfrm>
            <a:off x="720000" y="1233175"/>
            <a:ext cx="35907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8" name="Google Shape;138;p9"/>
          <p:cNvSpPr txBox="1">
            <a:spLocks noGrp="1"/>
          </p:cNvSpPr>
          <p:nvPr>
            <p:ph type="subTitle" idx="1"/>
          </p:nvPr>
        </p:nvSpPr>
        <p:spPr>
          <a:xfrm>
            <a:off x="720000" y="2803075"/>
            <a:ext cx="35907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9" name="Google Shape;139;p9"/>
          <p:cNvSpPr txBox="1">
            <a:spLocks noGrp="1"/>
          </p:cNvSpPr>
          <p:nvPr>
            <p:ph type="body" idx="2"/>
          </p:nvPr>
        </p:nvSpPr>
        <p:spPr>
          <a:xfrm>
            <a:off x="4939500" y="724075"/>
            <a:ext cx="34845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rgbClr val="FFFFFF"/>
              </a:buClr>
              <a:buSzPts val="1800"/>
              <a:buChar char="●"/>
              <a:defRPr>
                <a:solidFill>
                  <a:srgbClr val="FFFFFF"/>
                </a:solidFill>
              </a:defRPr>
            </a:lvl1pPr>
            <a:lvl2pPr marL="914400" lvl="1" indent="-317500">
              <a:spcBef>
                <a:spcPts val="1600"/>
              </a:spcBef>
              <a:spcAft>
                <a:spcPts val="0"/>
              </a:spcAft>
              <a:buClr>
                <a:srgbClr val="FFFFFF"/>
              </a:buClr>
              <a:buSzPts val="1400"/>
              <a:buChar char="○"/>
              <a:defRPr>
                <a:solidFill>
                  <a:srgbClr val="FFFFFF"/>
                </a:solidFill>
              </a:defRPr>
            </a:lvl2pPr>
            <a:lvl3pPr marL="1371600" lvl="2" indent="-317500">
              <a:spcBef>
                <a:spcPts val="1600"/>
              </a:spcBef>
              <a:spcAft>
                <a:spcPts val="0"/>
              </a:spcAft>
              <a:buClr>
                <a:srgbClr val="FFFFFF"/>
              </a:buClr>
              <a:buSzPts val="1400"/>
              <a:buChar char="■"/>
              <a:defRPr>
                <a:solidFill>
                  <a:srgbClr val="FFFFFF"/>
                </a:solidFill>
              </a:defRPr>
            </a:lvl3pPr>
            <a:lvl4pPr marL="1828800" lvl="3" indent="-317500">
              <a:spcBef>
                <a:spcPts val="1600"/>
              </a:spcBef>
              <a:spcAft>
                <a:spcPts val="0"/>
              </a:spcAft>
              <a:buClr>
                <a:srgbClr val="FFFFFF"/>
              </a:buClr>
              <a:buSzPts val="1400"/>
              <a:buChar char="●"/>
              <a:defRPr>
                <a:solidFill>
                  <a:srgbClr val="FFFFFF"/>
                </a:solidFill>
              </a:defRPr>
            </a:lvl4pPr>
            <a:lvl5pPr marL="2286000" lvl="4" indent="-317500">
              <a:spcBef>
                <a:spcPts val="1600"/>
              </a:spcBef>
              <a:spcAft>
                <a:spcPts val="0"/>
              </a:spcAft>
              <a:buClr>
                <a:srgbClr val="FFFFFF"/>
              </a:buClr>
              <a:buSzPts val="1400"/>
              <a:buChar char="○"/>
              <a:defRPr>
                <a:solidFill>
                  <a:srgbClr val="FFFFFF"/>
                </a:solidFill>
              </a:defRPr>
            </a:lvl5pPr>
            <a:lvl6pPr marL="2743200" lvl="5" indent="-317500">
              <a:spcBef>
                <a:spcPts val="1600"/>
              </a:spcBef>
              <a:spcAft>
                <a:spcPts val="0"/>
              </a:spcAft>
              <a:buClr>
                <a:srgbClr val="FFFFFF"/>
              </a:buClr>
              <a:buSzPts val="1400"/>
              <a:buChar char="■"/>
              <a:defRPr>
                <a:solidFill>
                  <a:srgbClr val="FFFFFF"/>
                </a:solidFill>
              </a:defRPr>
            </a:lvl6pPr>
            <a:lvl7pPr marL="3200400" lvl="6" indent="-317500">
              <a:spcBef>
                <a:spcPts val="1600"/>
              </a:spcBef>
              <a:spcAft>
                <a:spcPts val="0"/>
              </a:spcAft>
              <a:buClr>
                <a:srgbClr val="FFFFFF"/>
              </a:buClr>
              <a:buSzPts val="1400"/>
              <a:buChar char="●"/>
              <a:defRPr>
                <a:solidFill>
                  <a:srgbClr val="FFFFFF"/>
                </a:solidFill>
              </a:defRPr>
            </a:lvl7pPr>
            <a:lvl8pPr marL="3657600" lvl="7" indent="-317500">
              <a:spcBef>
                <a:spcPts val="1600"/>
              </a:spcBef>
              <a:spcAft>
                <a:spcPts val="0"/>
              </a:spcAft>
              <a:buClr>
                <a:srgbClr val="FFFFFF"/>
              </a:buClr>
              <a:buSzPts val="1400"/>
              <a:buChar char="○"/>
              <a:defRPr>
                <a:solidFill>
                  <a:srgbClr val="FFFFFF"/>
                </a:solidFill>
              </a:defRPr>
            </a:lvl8pPr>
            <a:lvl9pPr marL="4114800" lvl="8" indent="-317500">
              <a:spcBef>
                <a:spcPts val="1600"/>
              </a:spcBef>
              <a:spcAft>
                <a:spcPts val="1600"/>
              </a:spcAft>
              <a:buClr>
                <a:srgbClr val="FFFFFF"/>
              </a:buClr>
              <a:buSzPts val="1400"/>
              <a:buChar char="■"/>
              <a:defRPr>
                <a:solidFill>
                  <a:srgbClr val="FFFFFF"/>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720000" y="3998400"/>
            <a:ext cx="77040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787972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174450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35384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575438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941227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a:effectLst>
            <a:outerShdw dist="19050" dir="3000000" algn="bl" rotWithShape="0">
              <a:srgbClr val="B3C3F0">
                <a:alpha val="50000"/>
              </a:srgbClr>
            </a:outerShdw>
          </a:effectLst>
        </p:spPr>
        <p:txBody>
          <a:bodyPr spcFirstLastPara="1" wrap="square" lIns="91425" tIns="91425" rIns="91425" bIns="91425" anchor="ctr" anchorCtr="0">
            <a:noAutofit/>
          </a:bodyPr>
          <a:lstStyle>
            <a:lvl1pPr lvl="0">
              <a:spcBef>
                <a:spcPts val="0"/>
              </a:spcBef>
              <a:spcAft>
                <a:spcPts val="0"/>
              </a:spcAft>
              <a:buClr>
                <a:schemeClr val="accent6"/>
              </a:buClr>
              <a:buSzPts val="3000"/>
              <a:buFont typeface="Fredoka One"/>
              <a:buNone/>
              <a:defRPr sz="3000">
                <a:solidFill>
                  <a:schemeClr val="accent6"/>
                </a:solidFill>
                <a:latin typeface="Fredoka One"/>
                <a:ea typeface="Fredoka One"/>
                <a:cs typeface="Fredoka One"/>
                <a:sym typeface="Fredoka One"/>
              </a:defRPr>
            </a:lvl1pPr>
            <a:lvl2pPr lvl="1">
              <a:spcBef>
                <a:spcPts val="0"/>
              </a:spcBef>
              <a:spcAft>
                <a:spcPts val="0"/>
              </a:spcAft>
              <a:buClr>
                <a:schemeClr val="accent6"/>
              </a:buClr>
              <a:buSzPts val="2800"/>
              <a:buNone/>
              <a:defRPr sz="2800">
                <a:solidFill>
                  <a:schemeClr val="accent6"/>
                </a:solidFill>
              </a:defRPr>
            </a:lvl2pPr>
            <a:lvl3pPr lvl="2">
              <a:spcBef>
                <a:spcPts val="0"/>
              </a:spcBef>
              <a:spcAft>
                <a:spcPts val="0"/>
              </a:spcAft>
              <a:buClr>
                <a:schemeClr val="accent6"/>
              </a:buClr>
              <a:buSzPts val="2800"/>
              <a:buNone/>
              <a:defRPr sz="2800">
                <a:solidFill>
                  <a:schemeClr val="accent6"/>
                </a:solidFill>
              </a:defRPr>
            </a:lvl3pPr>
            <a:lvl4pPr lvl="3">
              <a:spcBef>
                <a:spcPts val="0"/>
              </a:spcBef>
              <a:spcAft>
                <a:spcPts val="0"/>
              </a:spcAft>
              <a:buClr>
                <a:schemeClr val="accent6"/>
              </a:buClr>
              <a:buSzPts val="2800"/>
              <a:buNone/>
              <a:defRPr sz="2800">
                <a:solidFill>
                  <a:schemeClr val="accent6"/>
                </a:solidFill>
              </a:defRPr>
            </a:lvl4pPr>
            <a:lvl5pPr lvl="4">
              <a:spcBef>
                <a:spcPts val="0"/>
              </a:spcBef>
              <a:spcAft>
                <a:spcPts val="0"/>
              </a:spcAft>
              <a:buClr>
                <a:schemeClr val="accent6"/>
              </a:buClr>
              <a:buSzPts val="2800"/>
              <a:buNone/>
              <a:defRPr sz="2800">
                <a:solidFill>
                  <a:schemeClr val="accent6"/>
                </a:solidFill>
              </a:defRPr>
            </a:lvl5pPr>
            <a:lvl6pPr lvl="5">
              <a:spcBef>
                <a:spcPts val="0"/>
              </a:spcBef>
              <a:spcAft>
                <a:spcPts val="0"/>
              </a:spcAft>
              <a:buClr>
                <a:schemeClr val="accent6"/>
              </a:buClr>
              <a:buSzPts val="2800"/>
              <a:buNone/>
              <a:defRPr sz="2800">
                <a:solidFill>
                  <a:schemeClr val="accent6"/>
                </a:solidFill>
              </a:defRPr>
            </a:lvl6pPr>
            <a:lvl7pPr lvl="6">
              <a:spcBef>
                <a:spcPts val="0"/>
              </a:spcBef>
              <a:spcAft>
                <a:spcPts val="0"/>
              </a:spcAft>
              <a:buClr>
                <a:schemeClr val="accent6"/>
              </a:buClr>
              <a:buSzPts val="2800"/>
              <a:buNone/>
              <a:defRPr sz="2800">
                <a:solidFill>
                  <a:schemeClr val="accent6"/>
                </a:solidFill>
              </a:defRPr>
            </a:lvl7pPr>
            <a:lvl8pPr lvl="7">
              <a:spcBef>
                <a:spcPts val="0"/>
              </a:spcBef>
              <a:spcAft>
                <a:spcPts val="0"/>
              </a:spcAft>
              <a:buClr>
                <a:schemeClr val="accent6"/>
              </a:buClr>
              <a:buSzPts val="2800"/>
              <a:buNone/>
              <a:defRPr sz="2800">
                <a:solidFill>
                  <a:schemeClr val="accent6"/>
                </a:solidFill>
              </a:defRPr>
            </a:lvl8pPr>
            <a:lvl9pPr lvl="8">
              <a:spcBef>
                <a:spcPts val="0"/>
              </a:spcBef>
              <a:spcAft>
                <a:spcPts val="0"/>
              </a:spcAft>
              <a:buClr>
                <a:schemeClr val="accent6"/>
              </a:buClr>
              <a:buSzPts val="2800"/>
              <a:buNone/>
              <a:defRPr sz="2800">
                <a:solidFill>
                  <a:schemeClr val="accent6"/>
                </a:solidFill>
              </a:defRPr>
            </a:lvl9pPr>
          </a:lstStyle>
          <a:p>
            <a:endParaRPr/>
          </a:p>
        </p:txBody>
      </p:sp>
      <p:sp>
        <p:nvSpPr>
          <p:cNvPr id="7" name="Google Shape;7;p1"/>
          <p:cNvSpPr txBox="1">
            <a:spLocks noGrp="1"/>
          </p:cNvSpPr>
          <p:nvPr>
            <p:ph type="body" idx="1"/>
          </p:nvPr>
        </p:nvSpPr>
        <p:spPr>
          <a:xfrm>
            <a:off x="720000" y="1675400"/>
            <a:ext cx="7704000" cy="2928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6"/>
              </a:buClr>
              <a:buSzPts val="1800"/>
              <a:buFont typeface="Rubik"/>
              <a:buChar char="●"/>
              <a:defRPr sz="1800">
                <a:solidFill>
                  <a:schemeClr val="accent6"/>
                </a:solidFill>
                <a:latin typeface="Rubik"/>
                <a:ea typeface="Rubik"/>
                <a:cs typeface="Rubik"/>
                <a:sym typeface="Rubik"/>
              </a:defRPr>
            </a:lvl1pPr>
            <a:lvl2pPr marL="914400" lvl="1"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2pPr>
            <a:lvl3pPr marL="1371600" lvl="2"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3pPr>
            <a:lvl4pPr marL="1828800" lvl="3"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4pPr>
            <a:lvl5pPr marL="2286000" lvl="4"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5pPr>
            <a:lvl6pPr marL="2743200" lvl="5"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6pPr>
            <a:lvl7pPr marL="3200400" lvl="6"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7pPr>
            <a:lvl8pPr marL="3657600" lvl="7"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8pPr>
            <a:lvl9pPr marL="4114800" lvl="8" indent="-317500">
              <a:lnSpc>
                <a:spcPct val="115000"/>
              </a:lnSpc>
              <a:spcBef>
                <a:spcPts val="1600"/>
              </a:spcBef>
              <a:spcAft>
                <a:spcPts val="1600"/>
              </a:spcAft>
              <a:buClr>
                <a:schemeClr val="accent6"/>
              </a:buClr>
              <a:buSzPts val="1400"/>
              <a:buFont typeface="Rubik"/>
              <a:buChar char="■"/>
              <a:defRPr>
                <a:solidFill>
                  <a:schemeClr val="accent6"/>
                </a:solidFill>
                <a:latin typeface="Rubik"/>
                <a:ea typeface="Rubik"/>
                <a:cs typeface="Rubik"/>
                <a:sym typeface="Rubik"/>
              </a:defRPr>
            </a:lvl9pPr>
          </a:lstStyle>
          <a:p>
            <a:endParaRPr/>
          </a:p>
        </p:txBody>
      </p:sp>
      <p:pic>
        <p:nvPicPr>
          <p:cNvPr id="3" name="Picture 2">
            <a:extLst>
              <a:ext uri="{FF2B5EF4-FFF2-40B4-BE49-F238E27FC236}">
                <a16:creationId xmlns:a16="http://schemas.microsoft.com/office/drawing/2014/main" xmlns="" id="{A09507F4-89F2-426B-9B6D-AC6BDF73DE24}"/>
              </a:ext>
            </a:extLst>
          </p:cNvPr>
          <p:cNvPicPr>
            <a:picLocks noChangeAspect="1"/>
          </p:cNvPicPr>
          <p:nvPr userDrawn="1"/>
        </p:nvPicPr>
        <p:blipFill>
          <a:blip r:embed="rId15"/>
          <a:stretch>
            <a:fillRect/>
          </a:stretch>
        </p:blipFill>
        <p:spPr>
          <a:xfrm>
            <a:off x="-1807057" y="-212094"/>
            <a:ext cx="1887494" cy="1887494"/>
          </a:xfrm>
          <a:prstGeom prst="rect">
            <a:avLst/>
          </a:prstGeom>
        </p:spPr>
      </p:pic>
    </p:spTree>
  </p:cSld>
  <p:clrMap bg1="lt1" tx1="dk1" bg2="dk2" tx2="lt2" accent1="accent1" accent2="accent2" accent3="accent3" accent4="accent4" accent5="accent5" accent6="accent6" hlink="hlink" folHlink="folHlink"/>
  <p:sldLayoutIdLst>
    <p:sldLayoutId id="2147483653" r:id="rId1"/>
    <p:sldLayoutId id="2147483655" r:id="rId2"/>
    <p:sldLayoutId id="2147483656" r:id="rId3"/>
    <p:sldLayoutId id="2147483658" r:id="rId4"/>
    <p:sldLayoutId id="2147483706" r:id="rId5"/>
    <p:sldLayoutId id="2147483705" r:id="rId6"/>
    <p:sldLayoutId id="2147483704" r:id="rId7"/>
    <p:sldLayoutId id="2147483703" r:id="rId8"/>
    <p:sldLayoutId id="2147483702" r:id="rId9"/>
    <p:sldLayoutId id="2147483701" r:id="rId10"/>
    <p:sldLayoutId id="2147483700" r:id="rId11"/>
    <p:sldLayoutId id="2147483672" r:id="rId12"/>
    <p:sldLayoutId id="214748370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audio" Target="../media/audio2.wav"/><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11" Type="http://schemas.microsoft.com/office/2007/relationships/hdphoto" Target="../media/hdphoto3.wdp"/><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audio" Target="../media/audio2.wav"/><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6.svg"/><Relationship Id="rId7"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4.xml"/><Relationship Id="rId6" Type="http://schemas.microsoft.com/office/2007/relationships/hdphoto" Target="../media/hdphoto7.wdp"/><Relationship Id="rId5" Type="http://schemas.openxmlformats.org/officeDocument/2006/relationships/image" Target="../media/image14.png"/><Relationship Id="rId10" Type="http://schemas.microsoft.com/office/2007/relationships/hdphoto" Target="../media/hdphoto4.wdp"/><Relationship Id="rId4" Type="http://schemas.openxmlformats.org/officeDocument/2006/relationships/image" Target="../media/image13.pn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7.wdp"/><Relationship Id="rId3" Type="http://schemas.openxmlformats.org/officeDocument/2006/relationships/image" Target="../media/image13.png"/><Relationship Id="rId7" Type="http://schemas.microsoft.com/office/2007/relationships/hdphoto" Target="../media/hdphoto11.wdp"/><Relationship Id="rId12"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26.png"/><Relationship Id="rId11" Type="http://schemas.openxmlformats.org/officeDocument/2006/relationships/image" Target="../media/image10.svg"/><Relationship Id="rId5" Type="http://schemas.microsoft.com/office/2007/relationships/hdphoto" Target="../media/hdphoto10.wdp"/><Relationship Id="rId10" Type="http://schemas.openxmlformats.org/officeDocument/2006/relationships/image" Target="../media/image9.png"/><Relationship Id="rId4" Type="http://schemas.openxmlformats.org/officeDocument/2006/relationships/image" Target="../media/image25.png"/><Relationship Id="rId9" Type="http://schemas.microsoft.com/office/2007/relationships/hdphoto" Target="../media/hdphoto12.wdp"/></Relationships>
</file>

<file path=ppt/slides/_rels/slide12.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15.png"/><Relationship Id="rId12" Type="http://schemas.openxmlformats.org/officeDocument/2006/relationships/image" Target="../media/image32.png"/><Relationship Id="rId2" Type="http://schemas.openxmlformats.org/officeDocument/2006/relationships/image" Target="../media/image13.png"/><Relationship Id="rId1" Type="http://schemas.openxmlformats.org/officeDocument/2006/relationships/slideLayout" Target="../slideLayouts/slideLayout4.xml"/><Relationship Id="rId6" Type="http://schemas.microsoft.com/office/2007/relationships/hdphoto" Target="../media/hdphoto7.wdp"/><Relationship Id="rId11" Type="http://schemas.openxmlformats.org/officeDocument/2006/relationships/image" Target="../media/image31.png"/><Relationship Id="rId5" Type="http://schemas.openxmlformats.org/officeDocument/2006/relationships/image" Target="../media/image14.png"/><Relationship Id="rId10" Type="http://schemas.openxmlformats.org/officeDocument/2006/relationships/image" Target="../media/image30.png"/><Relationship Id="rId4" Type="http://schemas.microsoft.com/office/2007/relationships/hdphoto" Target="../media/hdphoto3.wdp"/><Relationship Id="rId9" Type="http://schemas.openxmlformats.org/officeDocument/2006/relationships/image" Target="../media/image29.png"/><Relationship Id="rId14" Type="http://schemas.microsoft.com/office/2007/relationships/hdphoto" Target="../media/hdphoto13.wdp"/></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4.xml"/><Relationship Id="rId5" Type="http://schemas.openxmlformats.org/officeDocument/2006/relationships/audio" Target="../media/audio2.wav"/><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4.xml"/><Relationship Id="rId5" Type="http://schemas.openxmlformats.org/officeDocument/2006/relationships/audio" Target="../media/audio2.wav"/><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3.wav"/><Relationship Id="rId7" Type="http://schemas.openxmlformats.org/officeDocument/2006/relationships/image" Target="../media/image35.png"/><Relationship Id="rId12"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4.xml"/><Relationship Id="rId6" Type="http://schemas.microsoft.com/office/2007/relationships/hdphoto" Target="../media/hdphoto7.wdp"/><Relationship Id="rId11" Type="http://schemas.openxmlformats.org/officeDocument/2006/relationships/image" Target="../media/image37.png"/><Relationship Id="rId5" Type="http://schemas.openxmlformats.org/officeDocument/2006/relationships/image" Target="../media/image14.png"/><Relationship Id="rId10" Type="http://schemas.microsoft.com/office/2007/relationships/hdphoto" Target="../media/hdphoto1.wdp"/><Relationship Id="rId4" Type="http://schemas.openxmlformats.org/officeDocument/2006/relationships/image" Target="../media/image13.png"/><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4.png"/><Relationship Id="rId7"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6.png"/><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audio" Target="../media/audio3.wav"/><Relationship Id="rId3" Type="http://schemas.openxmlformats.org/officeDocument/2006/relationships/slideLayout" Target="../slideLayouts/slideLayout4.xml"/><Relationship Id="rId7" Type="http://schemas.openxmlformats.org/officeDocument/2006/relationships/image" Target="../media/image14.png"/><Relationship Id="rId12" Type="http://schemas.openxmlformats.org/officeDocument/2006/relationships/audio" Target="../media/audio4.wav"/><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3.png"/><Relationship Id="rId11" Type="http://schemas.openxmlformats.org/officeDocument/2006/relationships/image" Target="../media/image38.wmf"/><Relationship Id="rId5" Type="http://schemas.openxmlformats.org/officeDocument/2006/relationships/audio" Target="../media/audio3.wav"/><Relationship Id="rId10" Type="http://schemas.microsoft.com/office/2007/relationships/hdphoto" Target="../media/hdphoto8.wdp"/><Relationship Id="rId4" Type="http://schemas.openxmlformats.org/officeDocument/2006/relationships/audio" Target="../media/audio4.wav"/><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4.xml"/><Relationship Id="rId7" Type="http://schemas.microsoft.com/office/2007/relationships/hdphoto" Target="../media/hdphoto7.wdp"/><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14.png"/><Relationship Id="rId11" Type="http://schemas.openxmlformats.org/officeDocument/2006/relationships/audio" Target="../media/audio4.wav"/><Relationship Id="rId5" Type="http://schemas.openxmlformats.org/officeDocument/2006/relationships/image" Target="../media/image13.png"/><Relationship Id="rId10" Type="http://schemas.openxmlformats.org/officeDocument/2006/relationships/image" Target="../media/image38.wmf"/><Relationship Id="rId4" Type="http://schemas.openxmlformats.org/officeDocument/2006/relationships/audio" Target="../media/audio4.wav"/><Relationship Id="rId9" Type="http://schemas.microsoft.com/office/2007/relationships/hdphoto" Target="../media/hdphoto8.wdp"/></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slideLayout" Target="../slideLayouts/slideLayout4.xml"/><Relationship Id="rId7" Type="http://schemas.openxmlformats.org/officeDocument/2006/relationships/image" Target="../media/image15.png"/><Relationship Id="rId2" Type="http://schemas.openxmlformats.org/officeDocument/2006/relationships/control" Target="../activeX/activeX3.xml"/><Relationship Id="rId1" Type="http://schemas.openxmlformats.org/officeDocument/2006/relationships/vmlDrawing" Target="../drawings/vmlDrawing3.vml"/><Relationship Id="rId6" Type="http://schemas.microsoft.com/office/2007/relationships/hdphoto" Target="../media/hdphoto7.wdp"/><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8.wmf"/></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6.jpeg"/><Relationship Id="rId7"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5.png"/><Relationship Id="rId5" Type="http://schemas.microsoft.com/office/2007/relationships/hdphoto" Target="../media/hdphoto4.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microsoft.com/office/2007/relationships/hdphoto" Target="../media/hdphoto8.wdp"/><Relationship Id="rId13" Type="http://schemas.microsoft.com/office/2007/relationships/hdphoto" Target="../media/hdphoto15.wdp"/><Relationship Id="rId3" Type="http://schemas.openxmlformats.org/officeDocument/2006/relationships/audio" Target="../media/audio6.wav"/><Relationship Id="rId7" Type="http://schemas.openxmlformats.org/officeDocument/2006/relationships/image" Target="../media/image15.png"/><Relationship Id="rId12" Type="http://schemas.openxmlformats.org/officeDocument/2006/relationships/image" Target="../media/image40.png"/><Relationship Id="rId2" Type="http://schemas.openxmlformats.org/officeDocument/2006/relationships/audio" Target="../media/audio5.wav"/><Relationship Id="rId1" Type="http://schemas.openxmlformats.org/officeDocument/2006/relationships/slideLayout" Target="../slideLayouts/slideLayout4.xml"/><Relationship Id="rId6" Type="http://schemas.microsoft.com/office/2007/relationships/hdphoto" Target="../media/hdphoto7.wdp"/><Relationship Id="rId11" Type="http://schemas.microsoft.com/office/2007/relationships/hdphoto" Target="../media/hdphoto2.wdp"/><Relationship Id="rId5" Type="http://schemas.openxmlformats.org/officeDocument/2006/relationships/image" Target="../media/image14.png"/><Relationship Id="rId15" Type="http://schemas.microsoft.com/office/2007/relationships/hdphoto" Target="../media/hdphoto16.wdp"/><Relationship Id="rId10"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39.png"/><Relationship Id="rId1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3.png"/><Relationship Id="rId7" Type="http://schemas.microsoft.com/office/2007/relationships/hdphoto" Target="../media/hdphoto8.wdp"/><Relationship Id="rId12" Type="http://schemas.microsoft.com/office/2007/relationships/hdphoto" Target="../media/hdphoto16.wdp"/><Relationship Id="rId2" Type="http://schemas.openxmlformats.org/officeDocument/2006/relationships/audio" Target="../media/audio5.wav"/><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41.png"/><Relationship Id="rId5" Type="http://schemas.microsoft.com/office/2007/relationships/hdphoto" Target="../media/hdphoto7.wdp"/><Relationship Id="rId10" Type="http://schemas.microsoft.com/office/2007/relationships/hdphoto" Target="../media/hdphoto2.wdp"/><Relationship Id="rId4" Type="http://schemas.openxmlformats.org/officeDocument/2006/relationships/image" Target="../media/image14.png"/><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14.png"/><Relationship Id="rId7"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Layout" Target="../slideLayouts/slideLayout4.xml"/><Relationship Id="rId6" Type="http://schemas.microsoft.com/office/2007/relationships/hdphoto" Target="../media/hdphoto8.wdp"/><Relationship Id="rId5" Type="http://schemas.openxmlformats.org/officeDocument/2006/relationships/image" Target="../media/image15.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14.png"/><Relationship Id="rId7"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Layout" Target="../slideLayouts/slideLayout4.xml"/><Relationship Id="rId6" Type="http://schemas.microsoft.com/office/2007/relationships/hdphoto" Target="../media/hdphoto8.wdp"/><Relationship Id="rId5" Type="http://schemas.openxmlformats.org/officeDocument/2006/relationships/image" Target="../media/image15.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4.png"/><Relationship Id="rId7" Type="http://schemas.openxmlformats.org/officeDocument/2006/relationships/image" Target="../media/image26.sv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44.png"/><Relationship Id="rId10" Type="http://schemas.openxmlformats.org/officeDocument/2006/relationships/image" Target="../media/image47.png"/><Relationship Id="rId4" Type="http://schemas.microsoft.com/office/2007/relationships/hdphoto" Target="../media/hdphoto7.wdp"/><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4.png"/><Relationship Id="rId7" Type="http://schemas.openxmlformats.org/officeDocument/2006/relationships/image" Target="../media/image45.png"/><Relationship Id="rId2" Type="http://schemas.openxmlformats.org/officeDocument/2006/relationships/image" Target="../media/image13.png"/><Relationship Id="rId1" Type="http://schemas.openxmlformats.org/officeDocument/2006/relationships/slideLayout" Target="../slideLayouts/slideLayout4.xml"/><Relationship Id="rId6" Type="http://schemas.microsoft.com/office/2007/relationships/hdphoto" Target="../media/hdphoto7.wdp"/><Relationship Id="rId11"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3.png"/><Relationship Id="rId4" Type="http://schemas.openxmlformats.org/officeDocument/2006/relationships/image" Target="../media/image26.svg"/><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53.png"/><Relationship Id="rId18" Type="http://schemas.microsoft.com/office/2007/relationships/hdphoto" Target="../media/hdphoto21.wdp"/><Relationship Id="rId3" Type="http://schemas.openxmlformats.org/officeDocument/2006/relationships/image" Target="../media/image13.png"/><Relationship Id="rId7" Type="http://schemas.openxmlformats.org/officeDocument/2006/relationships/image" Target="../media/image50.png"/><Relationship Id="rId12" Type="http://schemas.microsoft.com/office/2007/relationships/hdphoto" Target="../media/hdphoto20.wdp"/><Relationship Id="rId17" Type="http://schemas.openxmlformats.org/officeDocument/2006/relationships/image" Target="../media/image54.png"/><Relationship Id="rId2" Type="http://schemas.openxmlformats.org/officeDocument/2006/relationships/audio" Target="../media/audio2.wav"/><Relationship Id="rId16" Type="http://schemas.openxmlformats.org/officeDocument/2006/relationships/image" Target="../media/image10.svg"/><Relationship Id="rId1" Type="http://schemas.openxmlformats.org/officeDocument/2006/relationships/slideLayout" Target="../slideLayouts/slideLayout4.xml"/><Relationship Id="rId6" Type="http://schemas.openxmlformats.org/officeDocument/2006/relationships/image" Target="../media/image49.png"/><Relationship Id="rId11" Type="http://schemas.openxmlformats.org/officeDocument/2006/relationships/image" Target="../media/image52.png"/><Relationship Id="rId5" Type="http://schemas.microsoft.com/office/2007/relationships/hdphoto" Target="../media/hdphoto17.wdp"/><Relationship Id="rId15" Type="http://schemas.openxmlformats.org/officeDocument/2006/relationships/image" Target="../media/image9.png"/><Relationship Id="rId10" Type="http://schemas.microsoft.com/office/2007/relationships/hdphoto" Target="../media/hdphoto19.wdp"/><Relationship Id="rId4" Type="http://schemas.openxmlformats.org/officeDocument/2006/relationships/image" Target="../media/image48.png"/><Relationship Id="rId9" Type="http://schemas.openxmlformats.org/officeDocument/2006/relationships/image" Target="../media/image51.png"/><Relationship Id="rId14" Type="http://schemas.microsoft.com/office/2007/relationships/hdphoto" Target="../media/hdphoto6.wdp"/></Relationships>
</file>

<file path=ppt/slides/_rels/slide2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6.svg"/><Relationship Id="rId7"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4.xml"/><Relationship Id="rId6" Type="http://schemas.microsoft.com/office/2007/relationships/hdphoto" Target="../media/hdphoto7.wdp"/><Relationship Id="rId5" Type="http://schemas.openxmlformats.org/officeDocument/2006/relationships/image" Target="../media/image14.png"/><Relationship Id="rId10" Type="http://schemas.microsoft.com/office/2007/relationships/hdphoto" Target="../media/hdphoto4.wdp"/><Relationship Id="rId4" Type="http://schemas.openxmlformats.org/officeDocument/2006/relationships/image" Target="../media/image13.pn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microsoft.com/office/2007/relationships/hdphoto" Target="../media/hdphoto23.wdp"/><Relationship Id="rId2" Type="http://schemas.openxmlformats.org/officeDocument/2006/relationships/audio" Target="../media/audio3.wav"/><Relationship Id="rId1" Type="http://schemas.openxmlformats.org/officeDocument/2006/relationships/slideLayout" Target="../slideLayouts/slideLayout4.xml"/><Relationship Id="rId6" Type="http://schemas.openxmlformats.org/officeDocument/2006/relationships/image" Target="../media/image57.png"/><Relationship Id="rId11" Type="http://schemas.microsoft.com/office/2007/relationships/hdphoto" Target="../media/hdphoto25.wdp"/><Relationship Id="rId5" Type="http://schemas.microsoft.com/office/2007/relationships/hdphoto" Target="../media/hdphoto22.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24.wdp"/></Relationships>
</file>

<file path=ppt/slides/_rels/slide29.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image" Target="../media/image55.png"/><Relationship Id="rId7" Type="http://schemas.openxmlformats.org/officeDocument/2006/relationships/image" Target="../media/image62.png"/><Relationship Id="rId2" Type="http://schemas.openxmlformats.org/officeDocument/2006/relationships/audio" Target="../media/audio7.wav"/><Relationship Id="rId1" Type="http://schemas.openxmlformats.org/officeDocument/2006/relationships/slideLayout" Target="../slideLayouts/slideLayout4.xml"/><Relationship Id="rId6" Type="http://schemas.openxmlformats.org/officeDocument/2006/relationships/image" Target="../media/image61.jpeg"/><Relationship Id="rId5" Type="http://schemas.microsoft.com/office/2007/relationships/hdphoto" Target="../media/hdphoto26.wdp"/><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4.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microsoft.com/office/2007/relationships/hdphoto" Target="../media/hdphoto28.wdp"/><Relationship Id="rId13" Type="http://schemas.openxmlformats.org/officeDocument/2006/relationships/image" Target="../media/image64.gif"/><Relationship Id="rId3" Type="http://schemas.openxmlformats.org/officeDocument/2006/relationships/audio" Target="../media/audio3.wav"/><Relationship Id="rId7" Type="http://schemas.openxmlformats.org/officeDocument/2006/relationships/image" Target="../media/image63.png"/><Relationship Id="rId12" Type="http://schemas.microsoft.com/office/2007/relationships/hdphoto" Target="../media/hdphoto17.wdp"/><Relationship Id="rId2" Type="http://schemas.openxmlformats.org/officeDocument/2006/relationships/audio" Target="../media/audio7.wav"/><Relationship Id="rId1" Type="http://schemas.openxmlformats.org/officeDocument/2006/relationships/slideLayout" Target="../slideLayouts/slideLayout4.xml"/><Relationship Id="rId6" Type="http://schemas.microsoft.com/office/2007/relationships/hdphoto" Target="../media/hdphoto26.wdp"/><Relationship Id="rId11" Type="http://schemas.openxmlformats.org/officeDocument/2006/relationships/image" Target="../media/image49.png"/><Relationship Id="rId5" Type="http://schemas.openxmlformats.org/officeDocument/2006/relationships/image" Target="../media/image60.png"/><Relationship Id="rId10" Type="http://schemas.microsoft.com/office/2007/relationships/hdphoto" Target="../media/hdphoto9.wdp"/><Relationship Id="rId4" Type="http://schemas.openxmlformats.org/officeDocument/2006/relationships/image" Target="../media/image55.png"/><Relationship Id="rId9" Type="http://schemas.openxmlformats.org/officeDocument/2006/relationships/image" Target="../media/image20.png"/></Relationships>
</file>

<file path=ppt/slides/_rels/slide31.xml.rels><?xml version="1.0" encoding="UTF-8" standalone="yes"?>
<Relationships xmlns="http://schemas.openxmlformats.org/package/2006/relationships"><Relationship Id="rId8" Type="http://schemas.microsoft.com/office/2007/relationships/hdphoto" Target="../media/hdphoto29.wdp"/><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5.png"/><Relationship Id="rId12" Type="http://schemas.microsoft.com/office/2007/relationships/hdphoto" Target="../media/hdphoto26.wdp"/><Relationship Id="rId2" Type="http://schemas.openxmlformats.org/officeDocument/2006/relationships/image" Target="../media/image55.png"/><Relationship Id="rId1" Type="http://schemas.openxmlformats.org/officeDocument/2006/relationships/slideLayout" Target="../slideLayouts/slideLayout4.xml"/><Relationship Id="rId6" Type="http://schemas.microsoft.com/office/2007/relationships/hdphoto" Target="../media/hdphoto24.wdp"/><Relationship Id="rId11" Type="http://schemas.openxmlformats.org/officeDocument/2006/relationships/image" Target="../media/image60.png"/><Relationship Id="rId5" Type="http://schemas.openxmlformats.org/officeDocument/2006/relationships/image" Target="../media/image58.png"/><Relationship Id="rId10" Type="http://schemas.microsoft.com/office/2007/relationships/hdphoto" Target="../media/hdphoto30.wdp"/><Relationship Id="rId4" Type="http://schemas.microsoft.com/office/2007/relationships/hdphoto" Target="../media/hdphoto23.wdp"/><Relationship Id="rId9" Type="http://schemas.openxmlformats.org/officeDocument/2006/relationships/image" Target="../media/image66.png"/><Relationship Id="rId14" Type="http://schemas.microsoft.com/office/2007/relationships/hdphoto" Target="../media/hdphoto3.wdp"/></Relationships>
</file>

<file path=ppt/slides/_rels/slide32.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55.png"/><Relationship Id="rId7" Type="http://schemas.microsoft.com/office/2007/relationships/hdphoto" Target="../media/hdphoto31.wdp"/><Relationship Id="rId2" Type="http://schemas.openxmlformats.org/officeDocument/2006/relationships/audio" Target="../media/audio3.wav"/><Relationship Id="rId1" Type="http://schemas.openxmlformats.org/officeDocument/2006/relationships/slideLayout" Target="../slideLayouts/slideLayout4.xml"/><Relationship Id="rId6" Type="http://schemas.openxmlformats.org/officeDocument/2006/relationships/image" Target="../media/image68.png"/><Relationship Id="rId11" Type="http://schemas.microsoft.com/office/2007/relationships/hdphoto" Target="../media/hdphoto32.wdp"/><Relationship Id="rId5" Type="http://schemas.microsoft.com/office/2007/relationships/hdphoto" Target="../media/hdphoto27.wdp"/><Relationship Id="rId10" Type="http://schemas.openxmlformats.org/officeDocument/2006/relationships/image" Target="../media/image71.png"/><Relationship Id="rId4" Type="http://schemas.openxmlformats.org/officeDocument/2006/relationships/image" Target="../media/image62.png"/><Relationship Id="rId9" Type="http://schemas.openxmlformats.org/officeDocument/2006/relationships/image" Target="../media/image70.jpeg"/></Relationships>
</file>

<file path=ppt/slides/_rels/slide3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5.png"/><Relationship Id="rId7" Type="http://schemas.microsoft.com/office/2007/relationships/hdphoto" Target="../media/hdphoto33.wdp"/><Relationship Id="rId2" Type="http://schemas.openxmlformats.org/officeDocument/2006/relationships/audio" Target="../media/audio3.wav"/><Relationship Id="rId1" Type="http://schemas.openxmlformats.org/officeDocument/2006/relationships/slideLayout" Target="../slideLayouts/slideLayout4.xml"/><Relationship Id="rId6" Type="http://schemas.openxmlformats.org/officeDocument/2006/relationships/image" Target="../media/image72.png"/><Relationship Id="rId5" Type="http://schemas.microsoft.com/office/2007/relationships/hdphoto" Target="../media/hdphoto31.wdp"/><Relationship Id="rId10" Type="http://schemas.openxmlformats.org/officeDocument/2006/relationships/image" Target="../media/image73.gif"/><Relationship Id="rId4" Type="http://schemas.openxmlformats.org/officeDocument/2006/relationships/image" Target="../media/image68.png"/><Relationship Id="rId9" Type="http://schemas.microsoft.com/office/2007/relationships/hdphoto" Target="../media/hdphoto9.wdp"/></Relationships>
</file>

<file path=ppt/slides/_rels/slide34.xml.rels><?xml version="1.0" encoding="UTF-8" standalone="yes"?>
<Relationships xmlns="http://schemas.openxmlformats.org/package/2006/relationships"><Relationship Id="rId8" Type="http://schemas.microsoft.com/office/2007/relationships/hdphoto" Target="../media/hdphoto29.wdp"/><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5.png"/><Relationship Id="rId12" Type="http://schemas.microsoft.com/office/2007/relationships/hdphoto" Target="../media/hdphoto26.wdp"/><Relationship Id="rId2" Type="http://schemas.openxmlformats.org/officeDocument/2006/relationships/image" Target="../media/image55.png"/><Relationship Id="rId16" Type="http://schemas.microsoft.com/office/2007/relationships/hdphoto" Target="../media/hdphoto31.wdp"/><Relationship Id="rId1" Type="http://schemas.openxmlformats.org/officeDocument/2006/relationships/slideLayout" Target="../slideLayouts/slideLayout4.xml"/><Relationship Id="rId6" Type="http://schemas.microsoft.com/office/2007/relationships/hdphoto" Target="../media/hdphoto24.wdp"/><Relationship Id="rId11" Type="http://schemas.openxmlformats.org/officeDocument/2006/relationships/image" Target="../media/image60.png"/><Relationship Id="rId5" Type="http://schemas.openxmlformats.org/officeDocument/2006/relationships/image" Target="../media/image58.png"/><Relationship Id="rId15" Type="http://schemas.openxmlformats.org/officeDocument/2006/relationships/image" Target="../media/image68.png"/><Relationship Id="rId10" Type="http://schemas.microsoft.com/office/2007/relationships/hdphoto" Target="../media/hdphoto30.wdp"/><Relationship Id="rId4" Type="http://schemas.microsoft.com/office/2007/relationships/hdphoto" Target="../media/hdphoto23.wdp"/><Relationship Id="rId9" Type="http://schemas.openxmlformats.org/officeDocument/2006/relationships/image" Target="../media/image66.png"/><Relationship Id="rId1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3.wav"/><Relationship Id="rId1" Type="http://schemas.openxmlformats.org/officeDocument/2006/relationships/slideLayout" Target="../slideLayouts/slideLayout4.xml"/><Relationship Id="rId5" Type="http://schemas.microsoft.com/office/2007/relationships/hdphoto" Target="../media/hdphoto31.wdp"/><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8" Type="http://schemas.microsoft.com/office/2007/relationships/hdphoto" Target="../media/hdphoto29.wdp"/><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5.png"/><Relationship Id="rId12" Type="http://schemas.microsoft.com/office/2007/relationships/hdphoto" Target="../media/hdphoto26.wdp"/><Relationship Id="rId17" Type="http://schemas.openxmlformats.org/officeDocument/2006/relationships/image" Target="../media/image74.png"/><Relationship Id="rId2" Type="http://schemas.openxmlformats.org/officeDocument/2006/relationships/image" Target="../media/image55.png"/><Relationship Id="rId16" Type="http://schemas.microsoft.com/office/2007/relationships/hdphoto" Target="../media/hdphoto31.wdp"/><Relationship Id="rId1" Type="http://schemas.openxmlformats.org/officeDocument/2006/relationships/slideLayout" Target="../slideLayouts/slideLayout4.xml"/><Relationship Id="rId6" Type="http://schemas.microsoft.com/office/2007/relationships/hdphoto" Target="../media/hdphoto24.wdp"/><Relationship Id="rId11" Type="http://schemas.openxmlformats.org/officeDocument/2006/relationships/image" Target="../media/image60.png"/><Relationship Id="rId5" Type="http://schemas.openxmlformats.org/officeDocument/2006/relationships/image" Target="../media/image58.png"/><Relationship Id="rId15" Type="http://schemas.openxmlformats.org/officeDocument/2006/relationships/image" Target="../media/image68.png"/><Relationship Id="rId10" Type="http://schemas.microsoft.com/office/2007/relationships/hdphoto" Target="../media/hdphoto30.wdp"/><Relationship Id="rId4" Type="http://schemas.microsoft.com/office/2007/relationships/hdphoto" Target="../media/hdphoto23.wdp"/><Relationship Id="rId9" Type="http://schemas.openxmlformats.org/officeDocument/2006/relationships/image" Target="../media/image66.png"/><Relationship Id="rId14" Type="http://schemas.microsoft.com/office/2007/relationships/hdphoto" Target="../media/hdphoto3.wdp"/></Relationships>
</file>

<file path=ppt/slides/_rels/slide3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8.wav"/><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4.xml"/><Relationship Id="rId6" Type="http://schemas.microsoft.com/office/2007/relationships/hdphoto" Target="../media/hdphoto7.wdp"/><Relationship Id="rId5" Type="http://schemas.openxmlformats.org/officeDocument/2006/relationships/image" Target="../media/image14.png"/><Relationship Id="rId10" Type="http://schemas.microsoft.com/office/2007/relationships/hdphoto" Target="../media/hdphoto4.wdp"/><Relationship Id="rId4" Type="http://schemas.openxmlformats.org/officeDocument/2006/relationships/image" Target="../media/image13.png"/><Relationship Id="rId9"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3.wav"/><Relationship Id="rId1" Type="http://schemas.openxmlformats.org/officeDocument/2006/relationships/slideLayout" Target="../slideLayouts/slideLayout4.xml"/><Relationship Id="rId5" Type="http://schemas.microsoft.com/office/2007/relationships/hdphoto" Target="../media/hdphoto31.wdp"/><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8" Type="http://schemas.microsoft.com/office/2007/relationships/hdphoto" Target="../media/hdphoto29.wdp"/><Relationship Id="rId13" Type="http://schemas.openxmlformats.org/officeDocument/2006/relationships/image" Target="../media/image67.png"/><Relationship Id="rId18" Type="http://schemas.openxmlformats.org/officeDocument/2006/relationships/image" Target="../media/image75.png"/><Relationship Id="rId3" Type="http://schemas.openxmlformats.org/officeDocument/2006/relationships/image" Target="../media/image57.png"/><Relationship Id="rId7" Type="http://schemas.openxmlformats.org/officeDocument/2006/relationships/image" Target="../media/image65.png"/><Relationship Id="rId12" Type="http://schemas.microsoft.com/office/2007/relationships/hdphoto" Target="../media/hdphoto26.wdp"/><Relationship Id="rId17" Type="http://schemas.openxmlformats.org/officeDocument/2006/relationships/image" Target="../media/image74.png"/><Relationship Id="rId2" Type="http://schemas.openxmlformats.org/officeDocument/2006/relationships/image" Target="../media/image55.png"/><Relationship Id="rId16" Type="http://schemas.microsoft.com/office/2007/relationships/hdphoto" Target="../media/hdphoto31.wdp"/><Relationship Id="rId1" Type="http://schemas.openxmlformats.org/officeDocument/2006/relationships/slideLayout" Target="../slideLayouts/slideLayout4.xml"/><Relationship Id="rId6" Type="http://schemas.microsoft.com/office/2007/relationships/hdphoto" Target="../media/hdphoto24.wdp"/><Relationship Id="rId11" Type="http://schemas.openxmlformats.org/officeDocument/2006/relationships/image" Target="../media/image60.png"/><Relationship Id="rId5" Type="http://schemas.openxmlformats.org/officeDocument/2006/relationships/image" Target="../media/image58.png"/><Relationship Id="rId15" Type="http://schemas.openxmlformats.org/officeDocument/2006/relationships/image" Target="../media/image68.png"/><Relationship Id="rId10" Type="http://schemas.microsoft.com/office/2007/relationships/hdphoto" Target="../media/hdphoto30.wdp"/><Relationship Id="rId4" Type="http://schemas.microsoft.com/office/2007/relationships/hdphoto" Target="../media/hdphoto23.wdp"/><Relationship Id="rId9" Type="http://schemas.openxmlformats.org/officeDocument/2006/relationships/image" Target="../media/image66.png"/><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10.svg"/><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microsoft.com/office/2007/relationships/hdphoto" Target="../media/hdphoto6.wdp"/><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audio" Target="../media/audio2.wav"/><Relationship Id="rId9" Type="http://schemas.microsoft.com/office/2007/relationships/hdphoto" Target="../media/hdphoto5.wdp"/></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16.wdp"/><Relationship Id="rId2" Type="http://schemas.openxmlformats.org/officeDocument/2006/relationships/audio" Target="../media/audio3.wav"/><Relationship Id="rId1" Type="http://schemas.openxmlformats.org/officeDocument/2006/relationships/slideLayout" Target="../slideLayouts/slideLayout4.xml"/><Relationship Id="rId6" Type="http://schemas.openxmlformats.org/officeDocument/2006/relationships/image" Target="../media/image41.png"/><Relationship Id="rId5" Type="http://schemas.microsoft.com/office/2007/relationships/hdphoto" Target="../media/hdphoto31.wdp"/><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8" Type="http://schemas.microsoft.com/office/2007/relationships/hdphoto" Target="../media/hdphoto29.wdp"/><Relationship Id="rId13" Type="http://schemas.openxmlformats.org/officeDocument/2006/relationships/image" Target="../media/image67.png"/><Relationship Id="rId18" Type="http://schemas.openxmlformats.org/officeDocument/2006/relationships/image" Target="../media/image75.png"/><Relationship Id="rId3" Type="http://schemas.openxmlformats.org/officeDocument/2006/relationships/image" Target="../media/image57.png"/><Relationship Id="rId7" Type="http://schemas.openxmlformats.org/officeDocument/2006/relationships/image" Target="../media/image65.png"/><Relationship Id="rId12" Type="http://schemas.microsoft.com/office/2007/relationships/hdphoto" Target="../media/hdphoto26.wdp"/><Relationship Id="rId17" Type="http://schemas.openxmlformats.org/officeDocument/2006/relationships/image" Target="../media/image74.png"/><Relationship Id="rId2" Type="http://schemas.openxmlformats.org/officeDocument/2006/relationships/image" Target="../media/image55.png"/><Relationship Id="rId16" Type="http://schemas.microsoft.com/office/2007/relationships/hdphoto" Target="../media/hdphoto31.wdp"/><Relationship Id="rId1" Type="http://schemas.openxmlformats.org/officeDocument/2006/relationships/slideLayout" Target="../slideLayouts/slideLayout4.xml"/><Relationship Id="rId6" Type="http://schemas.microsoft.com/office/2007/relationships/hdphoto" Target="../media/hdphoto24.wdp"/><Relationship Id="rId11" Type="http://schemas.openxmlformats.org/officeDocument/2006/relationships/image" Target="../media/image60.png"/><Relationship Id="rId5" Type="http://schemas.openxmlformats.org/officeDocument/2006/relationships/image" Target="../media/image58.png"/><Relationship Id="rId15" Type="http://schemas.openxmlformats.org/officeDocument/2006/relationships/image" Target="../media/image68.png"/><Relationship Id="rId10" Type="http://schemas.microsoft.com/office/2007/relationships/hdphoto" Target="../media/hdphoto30.wdp"/><Relationship Id="rId19" Type="http://schemas.openxmlformats.org/officeDocument/2006/relationships/image" Target="../media/image76.png"/><Relationship Id="rId4" Type="http://schemas.microsoft.com/office/2007/relationships/hdphoto" Target="../media/hdphoto23.wdp"/><Relationship Id="rId9" Type="http://schemas.openxmlformats.org/officeDocument/2006/relationships/image" Target="../media/image66.png"/><Relationship Id="rId14" Type="http://schemas.microsoft.com/office/2007/relationships/hdphoto" Target="../media/hdphoto3.wdp"/></Relationships>
</file>

<file path=ppt/slides/_rels/slide4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8.wav"/><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4.xml"/><Relationship Id="rId6" Type="http://schemas.microsoft.com/office/2007/relationships/hdphoto" Target="../media/hdphoto7.wdp"/><Relationship Id="rId5" Type="http://schemas.openxmlformats.org/officeDocument/2006/relationships/image" Target="../media/image14.png"/><Relationship Id="rId10" Type="http://schemas.microsoft.com/office/2007/relationships/hdphoto" Target="../media/hdphoto4.wdp"/><Relationship Id="rId4" Type="http://schemas.openxmlformats.org/officeDocument/2006/relationships/image" Target="../media/image13.png"/><Relationship Id="rId9"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3.pn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34.wdp"/></Relationships>
</file>

<file path=ppt/slides/_rels/slide44.xml.rels><?xml version="1.0" encoding="UTF-8" standalone="yes"?>
<Relationships xmlns="http://schemas.openxmlformats.org/package/2006/relationships"><Relationship Id="rId8" Type="http://schemas.openxmlformats.org/officeDocument/2006/relationships/image" Target="../media/image78.png"/><Relationship Id="rId13" Type="http://schemas.microsoft.com/office/2007/relationships/hdphoto" Target="../media/hdphoto37.wdp"/><Relationship Id="rId18" Type="http://schemas.openxmlformats.org/officeDocument/2006/relationships/image" Target="../media/image50.png"/><Relationship Id="rId3" Type="http://schemas.openxmlformats.org/officeDocument/2006/relationships/image" Target="../media/image13.png"/><Relationship Id="rId21" Type="http://schemas.openxmlformats.org/officeDocument/2006/relationships/image" Target="../media/image10.svg"/><Relationship Id="rId7" Type="http://schemas.microsoft.com/office/2007/relationships/hdphoto" Target="../media/hdphoto19.wdp"/><Relationship Id="rId12" Type="http://schemas.openxmlformats.org/officeDocument/2006/relationships/image" Target="../media/image80.png"/><Relationship Id="rId17" Type="http://schemas.microsoft.com/office/2007/relationships/hdphoto" Target="../media/hdphoto20.wdp"/><Relationship Id="rId2" Type="http://schemas.openxmlformats.org/officeDocument/2006/relationships/audio" Target="../media/audio2.wav"/><Relationship Id="rId16" Type="http://schemas.openxmlformats.org/officeDocument/2006/relationships/image" Target="../media/image52.png"/><Relationship Id="rId20"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51.png"/><Relationship Id="rId11" Type="http://schemas.microsoft.com/office/2007/relationships/hdphoto" Target="../media/hdphoto36.wdp"/><Relationship Id="rId5" Type="http://schemas.microsoft.com/office/2007/relationships/hdphoto" Target="../media/hdphoto17.wdp"/><Relationship Id="rId15" Type="http://schemas.openxmlformats.org/officeDocument/2006/relationships/image" Target="../media/image49.png"/><Relationship Id="rId23" Type="http://schemas.microsoft.com/office/2007/relationships/hdphoto" Target="../media/hdphoto34.wdp"/><Relationship Id="rId10" Type="http://schemas.openxmlformats.org/officeDocument/2006/relationships/image" Target="../media/image79.png"/><Relationship Id="rId19" Type="http://schemas.microsoft.com/office/2007/relationships/hdphoto" Target="../media/hdphoto18.wdp"/><Relationship Id="rId4" Type="http://schemas.openxmlformats.org/officeDocument/2006/relationships/image" Target="../media/image48.png"/><Relationship Id="rId9" Type="http://schemas.microsoft.com/office/2007/relationships/hdphoto" Target="../media/hdphoto35.wdp"/><Relationship Id="rId14" Type="http://schemas.openxmlformats.org/officeDocument/2006/relationships/image" Target="../media/image81.png"/><Relationship Id="rId22" Type="http://schemas.openxmlformats.org/officeDocument/2006/relationships/image" Target="../media/image82.png"/></Relationships>
</file>

<file path=ppt/slides/_rels/slide4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6.svg"/><Relationship Id="rId7"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4.xml"/><Relationship Id="rId6" Type="http://schemas.microsoft.com/office/2007/relationships/hdphoto" Target="../media/hdphoto7.wdp"/><Relationship Id="rId5" Type="http://schemas.openxmlformats.org/officeDocument/2006/relationships/image" Target="../media/image14.png"/><Relationship Id="rId10" Type="http://schemas.microsoft.com/office/2007/relationships/hdphoto" Target="../media/hdphoto4.wdp"/><Relationship Id="rId4" Type="http://schemas.openxmlformats.org/officeDocument/2006/relationships/image" Target="../media/image13.png"/><Relationship Id="rId9" Type="http://schemas.openxmlformats.org/officeDocument/2006/relationships/image" Target="../media/image7.png"/></Relationships>
</file>

<file path=ppt/slides/_rels/slide4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3.wav"/><Relationship Id="rId7" Type="http://schemas.openxmlformats.org/officeDocument/2006/relationships/image" Target="../media/image35.png"/><Relationship Id="rId12"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4.xml"/><Relationship Id="rId6" Type="http://schemas.microsoft.com/office/2007/relationships/hdphoto" Target="../media/hdphoto7.wdp"/><Relationship Id="rId11" Type="http://schemas.openxmlformats.org/officeDocument/2006/relationships/image" Target="../media/image37.png"/><Relationship Id="rId5" Type="http://schemas.openxmlformats.org/officeDocument/2006/relationships/image" Target="../media/image14.png"/><Relationship Id="rId10" Type="http://schemas.microsoft.com/office/2007/relationships/hdphoto" Target="../media/hdphoto1.wdp"/><Relationship Id="rId4" Type="http://schemas.openxmlformats.org/officeDocument/2006/relationships/image" Target="../media/image13.png"/><Relationship Id="rId9"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9.wav"/><Relationship Id="rId1" Type="http://schemas.openxmlformats.org/officeDocument/2006/relationships/slideLayout" Target="../slideLayouts/slideLayout4.xml"/><Relationship Id="rId6" Type="http://schemas.openxmlformats.org/officeDocument/2006/relationships/image" Target="../media/image83.png"/><Relationship Id="rId5" Type="http://schemas.microsoft.com/office/2007/relationships/hdphoto" Target="../media/hdphoto4.wdp"/><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4.png"/><Relationship Id="rId7" Type="http://schemas.openxmlformats.org/officeDocument/2006/relationships/image" Target="../media/image26.sv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44.png"/><Relationship Id="rId10" Type="http://schemas.openxmlformats.org/officeDocument/2006/relationships/image" Target="../media/image47.png"/><Relationship Id="rId4" Type="http://schemas.microsoft.com/office/2007/relationships/hdphoto" Target="../media/hdphoto7.wdp"/><Relationship Id="rId9" Type="http://schemas.openxmlformats.org/officeDocument/2006/relationships/image" Target="../media/image46.png"/></Relationships>
</file>

<file path=ppt/slides/_rels/slide4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4.png"/><Relationship Id="rId7" Type="http://schemas.openxmlformats.org/officeDocument/2006/relationships/image" Target="../media/image45.png"/><Relationship Id="rId2" Type="http://schemas.openxmlformats.org/officeDocument/2006/relationships/image" Target="../media/image13.png"/><Relationship Id="rId1" Type="http://schemas.openxmlformats.org/officeDocument/2006/relationships/slideLayout" Target="../slideLayouts/slideLayout4.xml"/><Relationship Id="rId6" Type="http://schemas.microsoft.com/office/2007/relationships/hdphoto" Target="../media/hdphoto7.wdp"/><Relationship Id="rId11"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3.png"/><Relationship Id="rId4" Type="http://schemas.openxmlformats.org/officeDocument/2006/relationships/image" Target="../media/image26.svg"/><Relationship Id="rId9" Type="http://schemas.openxmlformats.org/officeDocument/2006/relationships/image" Target="../media/image47.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png"/><Relationship Id="rId7" Type="http://schemas.microsoft.com/office/2007/relationships/hdphoto" Target="../media/hdphoto8.wdp"/><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15.png"/><Relationship Id="rId5" Type="http://schemas.microsoft.com/office/2007/relationships/hdphoto" Target="../media/hdphoto7.wdp"/><Relationship Id="rId10" Type="http://schemas.openxmlformats.org/officeDocument/2006/relationships/audio" Target="../media/audio1.wav"/><Relationship Id="rId4" Type="http://schemas.openxmlformats.org/officeDocument/2006/relationships/image" Target="../media/image14.png"/><Relationship Id="rId9" Type="http://schemas.microsoft.com/office/2007/relationships/hdphoto" Target="../media/hdphoto4.wdp"/></Relationships>
</file>

<file path=ppt/slides/_rels/slide5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6.svg"/><Relationship Id="rId7"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4.xml"/><Relationship Id="rId6" Type="http://schemas.microsoft.com/office/2007/relationships/hdphoto" Target="../media/hdphoto7.wdp"/><Relationship Id="rId5" Type="http://schemas.openxmlformats.org/officeDocument/2006/relationships/image" Target="../media/image14.png"/><Relationship Id="rId10" Type="http://schemas.microsoft.com/office/2007/relationships/hdphoto" Target="../media/hdphoto4.wdp"/><Relationship Id="rId4" Type="http://schemas.openxmlformats.org/officeDocument/2006/relationships/image" Target="../media/image13.png"/><Relationship Id="rId9" Type="http://schemas.openxmlformats.org/officeDocument/2006/relationships/image" Target="../media/image7.png"/></Relationships>
</file>

<file path=ppt/slides/_rels/slide5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3.png"/><Relationship Id="rId7" Type="http://schemas.microsoft.com/office/2007/relationships/hdphoto" Target="../media/hdphoto39.wdp"/><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85.png"/><Relationship Id="rId5" Type="http://schemas.microsoft.com/office/2007/relationships/hdphoto" Target="../media/hdphoto38.wdp"/><Relationship Id="rId4" Type="http://schemas.openxmlformats.org/officeDocument/2006/relationships/image" Target="../media/image84.png"/><Relationship Id="rId9" Type="http://schemas.openxmlformats.org/officeDocument/2006/relationships/audio" Target="../media/audio2.wav"/></Relationships>
</file>

<file path=ppt/slides/_rels/slide5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4.xml"/><Relationship Id="rId6" Type="http://schemas.openxmlformats.org/officeDocument/2006/relationships/image" Target="../media/image16.png"/><Relationship Id="rId5" Type="http://schemas.microsoft.com/office/2007/relationships/hdphoto" Target="../media/hdphoto7.wdp"/><Relationship Id="rId10" Type="http://schemas.microsoft.com/office/2007/relationships/hdphoto" Target="../media/hdphoto40.wdp"/><Relationship Id="rId4" Type="http://schemas.openxmlformats.org/officeDocument/2006/relationships/image" Target="../media/image14.png"/><Relationship Id="rId9" Type="http://schemas.openxmlformats.org/officeDocument/2006/relationships/image" Target="../media/image87.png"/></Relationships>
</file>

<file path=ppt/slides/_rels/slide5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microsoft.com/office/2007/relationships/hdphoto" Target="../media/hdphoto1.wdp"/><Relationship Id="rId12" Type="http://schemas.microsoft.com/office/2007/relationships/hdphoto" Target="../media/hdphoto42.wdp"/><Relationship Id="rId2" Type="http://schemas.openxmlformats.org/officeDocument/2006/relationships/audio" Target="../media/audio3.wav"/><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89.png"/><Relationship Id="rId5" Type="http://schemas.microsoft.com/office/2007/relationships/hdphoto" Target="../media/hdphoto7.wdp"/><Relationship Id="rId10" Type="http://schemas.microsoft.com/office/2007/relationships/hdphoto" Target="../media/hdphoto41.wdp"/><Relationship Id="rId4" Type="http://schemas.openxmlformats.org/officeDocument/2006/relationships/image" Target="../media/image14.png"/><Relationship Id="rId9" Type="http://schemas.openxmlformats.org/officeDocument/2006/relationships/image" Target="../media/image88.png"/></Relationships>
</file>

<file path=ppt/slides/_rels/slide5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4.xml"/><Relationship Id="rId6" Type="http://schemas.openxmlformats.org/officeDocument/2006/relationships/image" Target="../media/image16.png"/><Relationship Id="rId5" Type="http://schemas.microsoft.com/office/2007/relationships/hdphoto" Target="../media/hdphoto7.wdp"/><Relationship Id="rId10" Type="http://schemas.microsoft.com/office/2007/relationships/hdphoto" Target="../media/hdphoto43.wdp"/><Relationship Id="rId4" Type="http://schemas.openxmlformats.org/officeDocument/2006/relationships/image" Target="../media/image14.png"/><Relationship Id="rId9" Type="http://schemas.openxmlformats.org/officeDocument/2006/relationships/image" Target="../media/image90.png"/></Relationships>
</file>

<file path=ppt/slides/_rels/slide5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16.png"/><Relationship Id="rId7" Type="http://schemas.microsoft.com/office/2007/relationships/hdphoto" Target="../media/hdphoto44.wdp"/><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92.png"/><Relationship Id="rId5" Type="http://schemas.openxmlformats.org/officeDocument/2006/relationships/image" Target="../media/image91.png"/><Relationship Id="rId4" Type="http://schemas.microsoft.com/office/2007/relationships/hdphoto" Target="../media/hdphoto1.wdp"/><Relationship Id="rId9" Type="http://schemas.openxmlformats.org/officeDocument/2006/relationships/image" Target="../media/image94.png"/></Relationships>
</file>

<file path=ppt/slides/_rels/slide5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audio" Target="../media/audio3.wav"/><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16.png"/><Relationship Id="rId12"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4.xml"/><Relationship Id="rId6" Type="http://schemas.microsoft.com/office/2007/relationships/hdphoto" Target="../media/hdphoto7.wdp"/><Relationship Id="rId11" Type="http://schemas.openxmlformats.org/officeDocument/2006/relationships/image" Target="../media/image17.gif"/><Relationship Id="rId5" Type="http://schemas.openxmlformats.org/officeDocument/2006/relationships/image" Target="../media/image14.png"/><Relationship Id="rId10" Type="http://schemas.microsoft.com/office/2007/relationships/hdphoto" Target="../media/hdphoto3.wdp"/><Relationship Id="rId4" Type="http://schemas.openxmlformats.org/officeDocument/2006/relationships/image" Target="../media/image13.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0.png"/><Relationship Id="rId3" Type="http://schemas.openxmlformats.org/officeDocument/2006/relationships/audio" Target="../media/audio3.wav"/><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4.xml"/><Relationship Id="rId6" Type="http://schemas.microsoft.com/office/2007/relationships/hdphoto" Target="../media/hdphoto7.wdp"/><Relationship Id="rId11" Type="http://schemas.openxmlformats.org/officeDocument/2006/relationships/image" Target="../media/image18.png"/><Relationship Id="rId5" Type="http://schemas.openxmlformats.org/officeDocument/2006/relationships/image" Target="../media/image14.png"/><Relationship Id="rId10" Type="http://schemas.microsoft.com/office/2007/relationships/hdphoto" Target="../media/hdphoto3.wdp"/><Relationship Id="rId4" Type="http://schemas.openxmlformats.org/officeDocument/2006/relationships/image" Target="../media/image13.png"/><Relationship Id="rId9" Type="http://schemas.openxmlformats.org/officeDocument/2006/relationships/image" Target="../media/image5.png"/><Relationship Id="rId14" Type="http://schemas.microsoft.com/office/2007/relationships/hdphoto" Target="../media/hdphoto9.wdp"/></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1.jpeg"/><Relationship Id="rId7"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23.png"/><Relationship Id="rId10" Type="http://schemas.microsoft.com/office/2007/relationships/hdphoto" Target="../media/hdphoto1.wdp"/><Relationship Id="rId4" Type="http://schemas.openxmlformats.org/officeDocument/2006/relationships/image" Target="../media/image22.jpe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6.jpeg"/><Relationship Id="rId7"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5.png"/><Relationship Id="rId5" Type="http://schemas.microsoft.com/office/2007/relationships/hdphoto" Target="../media/hdphoto4.wdp"/><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pic>
        <p:nvPicPr>
          <p:cNvPr id="5" name="Picture 4">
            <a:extLst>
              <a:ext uri="{FF2B5EF4-FFF2-40B4-BE49-F238E27FC236}">
                <a16:creationId xmlns:a16="http://schemas.microsoft.com/office/drawing/2014/main" xmlns="" id="{01FEAFD1-B88D-4A8C-9AAC-B4EDDE60F03E}"/>
              </a:ext>
            </a:extLst>
          </p:cNvPr>
          <p:cNvPicPr>
            <a:picLocks noChangeAspect="1"/>
          </p:cNvPicPr>
          <p:nvPr/>
        </p:nvPicPr>
        <p:blipFill>
          <a:blip r:embed="rId5"/>
          <a:stretch>
            <a:fillRect/>
          </a:stretch>
        </p:blipFill>
        <p:spPr>
          <a:xfrm>
            <a:off x="0" y="9120"/>
            <a:ext cx="9144000" cy="5125260"/>
          </a:xfrm>
          <a:prstGeom prst="rect">
            <a:avLst/>
          </a:prstGeom>
        </p:spPr>
      </p:pic>
      <p:grpSp>
        <p:nvGrpSpPr>
          <p:cNvPr id="11" name="Group 10">
            <a:extLst>
              <a:ext uri="{FF2B5EF4-FFF2-40B4-BE49-F238E27FC236}">
                <a16:creationId xmlns:a16="http://schemas.microsoft.com/office/drawing/2014/main" xmlns="" id="{22FA6239-E2D7-4B02-B4F2-4346F68EB449}"/>
              </a:ext>
            </a:extLst>
          </p:cNvPr>
          <p:cNvGrpSpPr/>
          <p:nvPr/>
        </p:nvGrpSpPr>
        <p:grpSpPr>
          <a:xfrm rot="21135137">
            <a:off x="-325114" y="739974"/>
            <a:ext cx="2777500" cy="924547"/>
            <a:chOff x="6021662" y="1573031"/>
            <a:chExt cx="2556728" cy="924547"/>
          </a:xfrm>
        </p:grpSpPr>
        <p:sp>
          <p:nvSpPr>
            <p:cNvPr id="12" name="TextBox 11">
              <a:extLst>
                <a:ext uri="{FF2B5EF4-FFF2-40B4-BE49-F238E27FC236}">
                  <a16:creationId xmlns:a16="http://schemas.microsoft.com/office/drawing/2014/main" xmlns="" id="{43C8E25E-238B-4F1B-9823-1B74A73F2F84}"/>
                </a:ext>
              </a:extLst>
            </p:cNvPr>
            <p:cNvSpPr txBox="1"/>
            <p:nvPr/>
          </p:nvSpPr>
          <p:spPr>
            <a:xfrm>
              <a:off x="6029891" y="1574248"/>
              <a:ext cx="2548499" cy="923330"/>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ln w="127000">
                    <a:solidFill>
                      <a:srgbClr val="FFFFFF"/>
                    </a:solidFill>
                  </a:ln>
                  <a:solidFill>
                    <a:srgbClr val="FFFFFF"/>
                  </a:solidFill>
                  <a:effectLst>
                    <a:outerShdw blurRad="50800" dist="38100" dir="2700000" algn="tl" rotWithShape="0">
                      <a:prstClr val="black">
                        <a:alpha val="40000"/>
                      </a:prstClr>
                    </a:outerShdw>
                  </a:effectLst>
                  <a:latin typeface="#9Slide05 Phobia" panose="02000506000000020003" pitchFamily="2" charset="-93"/>
                  <a:ea typeface="LNTH-LuoLuoNotangYuanTi 1" pitchFamily="2" charset="-128"/>
                  <a:cs typeface="LNTH-LuoLuoNotangYuanTi 1" pitchFamily="2" charset="-128"/>
                </a:rPr>
                <a:t>Chủ</a:t>
              </a:r>
              <a:r>
                <a:rPr lang="en-US" sz="4800" dirty="0">
                  <a:ln w="127000">
                    <a:solidFill>
                      <a:srgbClr val="FFFFFF"/>
                    </a:solidFill>
                  </a:ln>
                  <a:solidFill>
                    <a:srgbClr val="FFFFFF"/>
                  </a:solidFill>
                  <a:effectLst>
                    <a:outerShdw blurRad="50800" dist="38100" dir="2700000" algn="tl" rotWithShape="0">
                      <a:prstClr val="black">
                        <a:alpha val="40000"/>
                      </a:prstClr>
                    </a:outerShdw>
                  </a:effectLst>
                  <a:latin typeface="#9Slide05 Phobia" panose="02000506000000020003" pitchFamily="2" charset="-93"/>
                  <a:ea typeface="LNTH-LuoLuoNotangYuanTi 1" pitchFamily="2" charset="-128"/>
                  <a:cs typeface="LNTH-LuoLuoNotangYuanTi 1" pitchFamily="2" charset="-128"/>
                </a:rPr>
                <a:t> </a:t>
              </a:r>
              <a:r>
                <a:rPr lang="en-US" sz="4800" dirty="0" err="1">
                  <a:ln w="127000">
                    <a:solidFill>
                      <a:srgbClr val="FFFFFF"/>
                    </a:solidFill>
                  </a:ln>
                  <a:solidFill>
                    <a:srgbClr val="FFFFFF"/>
                  </a:solidFill>
                  <a:effectLst>
                    <a:outerShdw blurRad="50800" dist="38100" dir="2700000" algn="tl" rotWithShape="0">
                      <a:prstClr val="black">
                        <a:alpha val="40000"/>
                      </a:prstClr>
                    </a:outerShdw>
                  </a:effectLst>
                  <a:latin typeface="#9Slide05 Phobia" panose="02000506000000020003" pitchFamily="2" charset="-93"/>
                  <a:ea typeface="LNTH-LuoLuoNotangYuanTi 1" pitchFamily="2" charset="-128"/>
                  <a:cs typeface="LNTH-LuoLuoNotangYuanTi 1" pitchFamily="2" charset="-128"/>
                </a:rPr>
                <a:t>điểm</a:t>
              </a:r>
              <a:endParaRPr lang="en-US" sz="4800" dirty="0">
                <a:ln w="127000">
                  <a:solidFill>
                    <a:srgbClr val="FFFFFF"/>
                  </a:solidFill>
                </a:ln>
                <a:solidFill>
                  <a:srgbClr val="FFFFFF"/>
                </a:solidFill>
                <a:effectLst>
                  <a:outerShdw blurRad="50800" dist="38100" dir="2700000" algn="tl" rotWithShape="0">
                    <a:prstClr val="black">
                      <a:alpha val="40000"/>
                    </a:prstClr>
                  </a:outerShdw>
                </a:effectLst>
                <a:latin typeface="#9Slide05 Phobia" panose="02000506000000020003" pitchFamily="2" charset="-93"/>
                <a:ea typeface="LNTH-LuoLuoNotangYuanTi 1" pitchFamily="2" charset="-128"/>
                <a:cs typeface="LNTH-LuoLuoNotangYuanTi 1" pitchFamily="2" charset="-128"/>
              </a:endParaRPr>
            </a:p>
          </p:txBody>
        </p:sp>
        <p:sp>
          <p:nvSpPr>
            <p:cNvPr id="13" name="TextBox 12">
              <a:extLst>
                <a:ext uri="{FF2B5EF4-FFF2-40B4-BE49-F238E27FC236}">
                  <a16:creationId xmlns:a16="http://schemas.microsoft.com/office/drawing/2014/main" xmlns="" id="{4C30112F-0591-4130-9CCD-9E7FF1CDC23A}"/>
                </a:ext>
              </a:extLst>
            </p:cNvPr>
            <p:cNvSpPr txBox="1"/>
            <p:nvPr/>
          </p:nvSpPr>
          <p:spPr>
            <a:xfrm>
              <a:off x="6021662" y="1573031"/>
              <a:ext cx="2548499" cy="923330"/>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70C0"/>
                  </a:solidFill>
                  <a:uLnTx/>
                  <a:uFillTx/>
                  <a:latin typeface="#9Slide05 Phobia" panose="02000506000000020003" pitchFamily="2" charset="-93"/>
                  <a:cs typeface="Calibri" panose="020F0502020204030204" pitchFamily="34" charset="0"/>
                </a:rPr>
                <a:t>Chủ</a:t>
              </a:r>
              <a:r>
                <a:rPr kumimoji="0" lang="en-US" sz="4800" b="1" i="0" u="none" strike="noStrike" kern="1200" cap="none" spc="0" normalizeH="0" noProof="0" dirty="0">
                  <a:ln w="0"/>
                  <a:solidFill>
                    <a:srgbClr val="0070C0"/>
                  </a:solidFill>
                  <a:uLnTx/>
                  <a:uFillTx/>
                  <a:latin typeface="#9Slide05 Phobia" panose="02000506000000020003" pitchFamily="2" charset="-93"/>
                  <a:cs typeface="Calibri" panose="020F0502020204030204" pitchFamily="34" charset="0"/>
                </a:rPr>
                <a:t> </a:t>
              </a:r>
              <a:r>
                <a:rPr kumimoji="0" lang="en-US" sz="4800" b="1" i="0" u="none" strike="noStrike" kern="1200" cap="none" spc="0" normalizeH="0" noProof="0" dirty="0" err="1">
                  <a:ln w="0"/>
                  <a:solidFill>
                    <a:srgbClr val="0070C0"/>
                  </a:solidFill>
                  <a:uLnTx/>
                  <a:uFillTx/>
                  <a:latin typeface="#9Slide05 Phobia" panose="02000506000000020003" pitchFamily="2" charset="-93"/>
                  <a:cs typeface="Calibri" panose="020F0502020204030204" pitchFamily="34" charset="0"/>
                </a:rPr>
                <a:t>điểm</a:t>
              </a:r>
              <a:endParaRPr kumimoji="0" lang="en-US" sz="4800" b="1" i="0" u="none" strike="noStrike" kern="1200" cap="none" spc="0" normalizeH="0" baseline="0" noProof="0" dirty="0">
                <a:ln w="0"/>
                <a:solidFill>
                  <a:srgbClr val="0070C0"/>
                </a:solidFill>
                <a:uLnTx/>
                <a:uFillTx/>
                <a:latin typeface="#9Slide05 Phobia" panose="02000506000000020003" pitchFamily="2" charset="-93"/>
                <a:cs typeface="Calibri" panose="020F0502020204030204" pitchFamily="34" charset="0"/>
              </a:endParaRPr>
            </a:p>
          </p:txBody>
        </p:sp>
      </p:grpSp>
      <p:grpSp>
        <p:nvGrpSpPr>
          <p:cNvPr id="14" name="Group 13">
            <a:extLst>
              <a:ext uri="{FF2B5EF4-FFF2-40B4-BE49-F238E27FC236}">
                <a16:creationId xmlns:a16="http://schemas.microsoft.com/office/drawing/2014/main" xmlns="" id="{CADF0BB5-602B-4551-BC7D-A25F83F27BFD}"/>
              </a:ext>
            </a:extLst>
          </p:cNvPr>
          <p:cNvGrpSpPr/>
          <p:nvPr/>
        </p:nvGrpSpPr>
        <p:grpSpPr>
          <a:xfrm>
            <a:off x="2692377" y="173997"/>
            <a:ext cx="2949125" cy="650056"/>
            <a:chOff x="7886701" y="711838"/>
            <a:chExt cx="3285872" cy="650056"/>
          </a:xfrm>
        </p:grpSpPr>
        <p:sp>
          <p:nvSpPr>
            <p:cNvPr id="15" name="TextBox 14">
              <a:extLst>
                <a:ext uri="{FF2B5EF4-FFF2-40B4-BE49-F238E27FC236}">
                  <a16:creationId xmlns:a16="http://schemas.microsoft.com/office/drawing/2014/main" xmlns="" id="{31CB8CB6-96F6-4895-9388-02333842E5C4}"/>
                </a:ext>
              </a:extLst>
            </p:cNvPr>
            <p:cNvSpPr txBox="1"/>
            <p:nvPr/>
          </p:nvSpPr>
          <p:spPr>
            <a:xfrm>
              <a:off x="7896752" y="715563"/>
              <a:ext cx="327582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dirty="0" err="1">
                  <a:ln w="127000">
                    <a:solidFill>
                      <a:srgbClr val="FFFFFF"/>
                    </a:solidFill>
                  </a:ln>
                  <a:solidFill>
                    <a:srgbClr val="FFFFFF"/>
                  </a:solidFill>
                  <a:effectLst>
                    <a:outerShdw blurRad="50800" dist="38100" dir="2700000" algn="tl" rotWithShape="0">
                      <a:prstClr val="black">
                        <a:alpha val="40000"/>
                      </a:prstClr>
                    </a:outerShdw>
                  </a:effectLst>
                  <a:latin typeface="UTM Edwardian" panose="02040603050506020204" pitchFamily="18" charset="0"/>
                  <a:ea typeface="LNTH-LuoLuoNotangYuanTi 1" pitchFamily="2" charset="-128"/>
                  <a:cs typeface="LNTH-LuoLuoNotangYuanTi 1" pitchFamily="2" charset="-128"/>
                </a:rPr>
                <a:t>Tiếng</a:t>
              </a:r>
              <a:r>
                <a:rPr lang="en-US" sz="3600" dirty="0">
                  <a:ln w="127000">
                    <a:solidFill>
                      <a:srgbClr val="FFFFFF"/>
                    </a:solidFill>
                  </a:ln>
                  <a:solidFill>
                    <a:srgbClr val="FFFFFF"/>
                  </a:solidFill>
                  <a:effectLst>
                    <a:outerShdw blurRad="50800" dist="38100" dir="2700000" algn="tl" rotWithShape="0">
                      <a:prstClr val="black">
                        <a:alpha val="40000"/>
                      </a:prstClr>
                    </a:outerShdw>
                  </a:effectLst>
                  <a:latin typeface="UTM Edwardian" panose="02040603050506020204" pitchFamily="18" charset="0"/>
                  <a:ea typeface="LNTH-LuoLuoNotangYuanTi 1" pitchFamily="2" charset="-128"/>
                  <a:cs typeface="LNTH-LuoLuoNotangYuanTi 1" pitchFamily="2" charset="-128"/>
                </a:rPr>
                <a:t> </a:t>
              </a:r>
              <a:r>
                <a:rPr lang="en-US" sz="3600" dirty="0" err="1">
                  <a:ln w="127000">
                    <a:solidFill>
                      <a:srgbClr val="FFFFFF"/>
                    </a:solidFill>
                  </a:ln>
                  <a:solidFill>
                    <a:srgbClr val="FFFFFF"/>
                  </a:solidFill>
                  <a:effectLst>
                    <a:outerShdw blurRad="50800" dist="38100" dir="2700000" algn="tl" rotWithShape="0">
                      <a:prstClr val="black">
                        <a:alpha val="40000"/>
                      </a:prstClr>
                    </a:outerShdw>
                  </a:effectLst>
                  <a:latin typeface="UTM Edwardian" panose="02040603050506020204" pitchFamily="18" charset="0"/>
                  <a:ea typeface="LNTH-LuoLuoNotangYuanTi 1" pitchFamily="2" charset="-128"/>
                  <a:cs typeface="LNTH-LuoLuoNotangYuanTi 1" pitchFamily="2" charset="-128"/>
                </a:rPr>
                <a:t>Việt</a:t>
              </a:r>
              <a:endParaRPr lang="en-US" sz="3600" dirty="0">
                <a:ln w="127000">
                  <a:solidFill>
                    <a:srgbClr val="FFFFFF"/>
                  </a:solidFill>
                </a:ln>
                <a:solidFill>
                  <a:srgbClr val="FFFFFF"/>
                </a:solidFill>
                <a:effectLst>
                  <a:outerShdw blurRad="50800" dist="38100" dir="2700000" algn="tl" rotWithShape="0">
                    <a:prstClr val="black">
                      <a:alpha val="40000"/>
                    </a:prstClr>
                  </a:outerShdw>
                </a:effectLst>
                <a:latin typeface="UTM Edwardian" panose="02040603050506020204" pitchFamily="18" charset="0"/>
                <a:ea typeface="LNTH-LuoLuoNotangYuanTi 1" pitchFamily="2" charset="-128"/>
                <a:cs typeface="LNTH-LuoLuoNotangYuanTi 1" pitchFamily="2" charset="-128"/>
              </a:endParaRPr>
            </a:p>
          </p:txBody>
        </p:sp>
        <p:sp>
          <p:nvSpPr>
            <p:cNvPr id="16" name="TextBox 15">
              <a:extLst>
                <a:ext uri="{FF2B5EF4-FFF2-40B4-BE49-F238E27FC236}">
                  <a16:creationId xmlns:a16="http://schemas.microsoft.com/office/drawing/2014/main" xmlns="" id="{0FFFC797-89E5-445C-B748-342F3759930C}"/>
                </a:ext>
              </a:extLst>
            </p:cNvPr>
            <p:cNvSpPr txBox="1"/>
            <p:nvPr/>
          </p:nvSpPr>
          <p:spPr>
            <a:xfrm>
              <a:off x="7886701" y="711838"/>
              <a:ext cx="327582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dirty="0">
                  <a:solidFill>
                    <a:srgbClr val="F93B6B"/>
                  </a:solidFill>
                  <a:latin typeface="UTM Edwardian" panose="02040603050506020204" pitchFamily="18" charset="0"/>
                </a:rPr>
                <a:t>Tiếng Việt</a:t>
              </a:r>
            </a:p>
          </p:txBody>
        </p:sp>
      </p:grpSp>
      <p:grpSp>
        <p:nvGrpSpPr>
          <p:cNvPr id="17" name="Group 16">
            <a:extLst>
              <a:ext uri="{FF2B5EF4-FFF2-40B4-BE49-F238E27FC236}">
                <a16:creationId xmlns:a16="http://schemas.microsoft.com/office/drawing/2014/main" xmlns="" id="{7D84F53D-3698-4A4C-8C31-E0DDE7896EEE}"/>
              </a:ext>
            </a:extLst>
          </p:cNvPr>
          <p:cNvGrpSpPr/>
          <p:nvPr/>
        </p:nvGrpSpPr>
        <p:grpSpPr>
          <a:xfrm>
            <a:off x="2173743" y="854695"/>
            <a:ext cx="4327838" cy="1613390"/>
            <a:chOff x="5250001" y="6585062"/>
            <a:chExt cx="13208092" cy="2329970"/>
          </a:xfrm>
        </p:grpSpPr>
        <p:sp>
          <p:nvSpPr>
            <p:cNvPr id="18" name="TextBox 17">
              <a:extLst>
                <a:ext uri="{FF2B5EF4-FFF2-40B4-BE49-F238E27FC236}">
                  <a16:creationId xmlns:a16="http://schemas.microsoft.com/office/drawing/2014/main" xmlns="" id="{86542F38-2A13-4CAF-93EB-B5DEADCC0BF7}"/>
                </a:ext>
              </a:extLst>
            </p:cNvPr>
            <p:cNvSpPr txBox="1"/>
            <p:nvPr/>
          </p:nvSpPr>
          <p:spPr>
            <a:xfrm>
              <a:off x="5250004" y="6585062"/>
              <a:ext cx="13208089" cy="2329970"/>
            </a:xfrm>
            <a:prstGeom prst="rect">
              <a:avLst/>
            </a:prstGeom>
            <a:noFill/>
          </p:spPr>
          <p:txBody>
            <a:bodyPr wrap="square" rtlCol="0">
              <a:spAutoFit/>
            </a:bodyPr>
            <a:lstStyle/>
            <a:p>
              <a:pPr algn="ctr">
                <a:lnSpc>
                  <a:spcPct val="120000"/>
                </a:lnSpc>
              </a:pPr>
              <a:r>
                <a:rPr lang="en-US" sz="4400" b="1" dirty="0" err="1">
                  <a:ln w="27622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UTM Showcard" panose="02040603050506020204" pitchFamily="18" charset="0"/>
                </a:rPr>
                <a:t>Mảnh</a:t>
              </a:r>
              <a:r>
                <a:rPr lang="en-US" sz="4400" b="1" dirty="0">
                  <a:ln w="27622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UTM Showcard" panose="02040603050506020204" pitchFamily="18" charset="0"/>
                </a:rPr>
                <a:t> </a:t>
              </a:r>
              <a:r>
                <a:rPr lang="en-US" sz="4400" b="1" dirty="0" err="1">
                  <a:ln w="27622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UTM Showcard" panose="02040603050506020204" pitchFamily="18" charset="0"/>
                </a:rPr>
                <a:t>ghép</a:t>
              </a:r>
              <a:r>
                <a:rPr lang="en-US" sz="4400" b="1" dirty="0">
                  <a:ln w="27622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UTM Showcard" panose="02040603050506020204" pitchFamily="18" charset="0"/>
                </a:rPr>
                <a:t> </a:t>
              </a:r>
              <a:r>
                <a:rPr lang="en-US" sz="4400" b="1" dirty="0" err="1">
                  <a:ln w="27622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UTM Showcard" panose="02040603050506020204" pitchFamily="18" charset="0"/>
                </a:rPr>
                <a:t>yêu</a:t>
              </a:r>
              <a:r>
                <a:rPr lang="en-US" sz="4400" b="1" dirty="0">
                  <a:ln w="27622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UTM Showcard" panose="02040603050506020204" pitchFamily="18" charset="0"/>
                </a:rPr>
                <a:t> </a:t>
              </a:r>
              <a:r>
                <a:rPr lang="en-US" sz="4400" b="1" dirty="0" err="1">
                  <a:ln w="27622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UTM Showcard" panose="02040603050506020204" pitchFamily="18" charset="0"/>
                </a:rPr>
                <a:t>thương</a:t>
              </a:r>
              <a:endParaRPr lang="en-US" sz="4400" b="1" dirty="0">
                <a:ln w="27622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sp>
          <p:nvSpPr>
            <p:cNvPr id="19" name="TextBox 18">
              <a:extLst>
                <a:ext uri="{FF2B5EF4-FFF2-40B4-BE49-F238E27FC236}">
                  <a16:creationId xmlns:a16="http://schemas.microsoft.com/office/drawing/2014/main" xmlns="" id="{CF1D699A-958A-4D66-8CEC-47EC53E80C23}"/>
                </a:ext>
              </a:extLst>
            </p:cNvPr>
            <p:cNvSpPr txBox="1"/>
            <p:nvPr/>
          </p:nvSpPr>
          <p:spPr>
            <a:xfrm>
              <a:off x="5250001" y="6585062"/>
              <a:ext cx="13208089" cy="2329970"/>
            </a:xfrm>
            <a:prstGeom prst="rect">
              <a:avLst/>
            </a:prstGeom>
            <a:noFill/>
          </p:spPr>
          <p:txBody>
            <a:bodyPr wrap="square" rtlCol="0">
              <a:spAutoFit/>
            </a:bodyPr>
            <a:lstStyle/>
            <a:p>
              <a:pPr algn="ctr">
                <a:lnSpc>
                  <a:spcPct val="120000"/>
                </a:lnSpc>
              </a:pPr>
              <a:r>
                <a:rPr lang="en-US" sz="44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M</a:t>
              </a:r>
              <a:r>
                <a:rPr lang="en-US" sz="44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ả</a:t>
              </a:r>
              <a:r>
                <a:rPr lang="en-US" sz="4400" b="1" dirty="0" err="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n</a:t>
              </a:r>
              <a:r>
                <a:rPr lang="en-US" sz="44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h</a:t>
              </a:r>
              <a:r>
                <a:rPr lang="en-US" sz="44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 </a:t>
              </a:r>
              <a:r>
                <a:rPr lang="en-US" sz="4400" b="1" dirty="0" err="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g</a:t>
              </a:r>
              <a:r>
                <a:rPr lang="en-US" sz="44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h</a:t>
              </a:r>
              <a:r>
                <a:rPr lang="en-US" sz="4400" b="1" dirty="0" err="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é</a:t>
              </a:r>
              <a:r>
                <a:rPr lang="en-US" sz="44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p</a:t>
              </a:r>
              <a:r>
                <a:rPr lang="en-US" sz="44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 </a:t>
              </a:r>
              <a:r>
                <a:rPr lang="en-US" sz="4400" b="1" dirty="0" err="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y</a:t>
              </a:r>
              <a:r>
                <a:rPr lang="en-US" sz="44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ê</a:t>
              </a:r>
              <a:r>
                <a:rPr lang="en-US" sz="44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u</a:t>
              </a:r>
              <a:r>
                <a:rPr lang="en-US" sz="44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 </a:t>
              </a:r>
              <a:r>
                <a:rPr lang="en-US" sz="44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t</a:t>
              </a:r>
              <a:r>
                <a:rPr lang="en-US" sz="4400" b="1" dirty="0" err="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H</a:t>
              </a:r>
              <a:r>
                <a:rPr lang="en-US" sz="44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ư</a:t>
              </a:r>
              <a:r>
                <a:rPr lang="en-US" sz="44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ơ</a:t>
              </a:r>
              <a:r>
                <a:rPr lang="en-US" sz="44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N</a:t>
              </a:r>
              <a:r>
                <a:rPr lang="en-US" sz="4400" b="1" dirty="0" err="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G</a:t>
              </a:r>
              <a:endParaRPr lang="en-US" sz="44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grpSp>
      <p:pic>
        <p:nvPicPr>
          <p:cNvPr id="18438" name="Picture 6" descr="Character game design ILLUSTRATION  farm beanstalk girl cartoon art expressions">
            <a:extLst>
              <a:ext uri="{FF2B5EF4-FFF2-40B4-BE49-F238E27FC236}">
                <a16:creationId xmlns:a16="http://schemas.microsoft.com/office/drawing/2014/main" xmlns="" id="{452C1802-FDC6-44F5-B664-20EB1E7B9C8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5189" b="37673" l="29429" r="74357">
                        <a14:foregroundMark x1="29429" y1="25660" x2="29429" y2="25660"/>
                        <a14:foregroundMark x1="74357" y1="17893" x2="74357" y2="17893"/>
                        <a14:foregroundMark x1="40786" y1="23459" x2="51357" y2="25094"/>
                        <a14:foregroundMark x1="39357" y1="27296" x2="46143" y2="26195"/>
                        <a14:foregroundMark x1="43143" y1="31698" x2="44357" y2="32799"/>
                        <a14:foregroundMark x1="33143" y1="22044" x2="33143" y2="22044"/>
                        <a14:foregroundMark x1="33643" y1="21635" x2="35071" y2="21572"/>
                        <a14:foregroundMark x1="32929" y1="26824" x2="37929" y2="27704"/>
                        <a14:foregroundMark x1="32643" y1="27296" x2="34571" y2="28805"/>
                        <a14:foregroundMark x1="32071" y1="26038" x2="33857" y2="28553"/>
                        <a14:foregroundMark x1="31571" y1="26509" x2="34214" y2="28553"/>
                        <a14:foregroundMark x1="36500" y1="25346" x2="43214" y2="23145"/>
                        <a14:foregroundMark x1="43214" y1="23145" x2="43286" y2="23050"/>
                      </a14:backgroundRemoval>
                    </a14:imgEffect>
                  </a14:imgLayer>
                </a14:imgProps>
              </a:ext>
              <a:ext uri="{28A0092B-C50C-407E-A947-70E740481C1C}">
                <a14:useLocalDpi xmlns:a14="http://schemas.microsoft.com/office/drawing/2010/main" val="0"/>
              </a:ext>
            </a:extLst>
          </a:blip>
          <a:srcRect l="25038" t="12384" r="22506" b="59451"/>
          <a:stretch/>
        </p:blipFill>
        <p:spPr bwMode="auto">
          <a:xfrm>
            <a:off x="6970256" y="396849"/>
            <a:ext cx="1632930" cy="1992070"/>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Character game design ILLUSTRATION  farm beanstalk girl cartoon art expressions">
            <a:extLst>
              <a:ext uri="{FF2B5EF4-FFF2-40B4-BE49-F238E27FC236}">
                <a16:creationId xmlns:a16="http://schemas.microsoft.com/office/drawing/2014/main" xmlns="" id="{1227C665-985E-4FE0-9809-B5F68B6B7B1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5284" b="80120" l="37000" r="70929">
                        <a14:foregroundMark x1="54071" y1="25350" x2="58143" y2="27352"/>
                        <a14:foregroundMark x1="54500" y1="35357" x2="55143" y2="38359"/>
                        <a14:foregroundMark x1="39929" y1="78319" x2="41857" y2="77118"/>
                        <a14:foregroundMark x1="55143" y1="78919" x2="58357" y2="78919"/>
                        <a14:foregroundMark x1="38000" y1="80120" x2="38643" y2="79320"/>
                        <a14:foregroundMark x1="53429" y1="40961" x2="56000" y2="42962"/>
                      </a14:backgroundRemoval>
                    </a14:imgEffect>
                  </a14:imgLayer>
                </a14:imgProps>
              </a:ext>
              <a:ext uri="{28A0092B-C50C-407E-A947-70E740481C1C}">
                <a14:useLocalDpi xmlns:a14="http://schemas.microsoft.com/office/drawing/2010/main" val="0"/>
              </a:ext>
            </a:extLst>
          </a:blip>
          <a:srcRect l="32890" t="23172" r="24808" b="18701"/>
          <a:stretch/>
        </p:blipFill>
        <p:spPr bwMode="auto">
          <a:xfrm>
            <a:off x="141657" y="1108451"/>
            <a:ext cx="2735129" cy="4024159"/>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Character game design ILLUSTRATION  farm beanstalk girl cartoon art expressions">
            <a:extLst>
              <a:ext uri="{FF2B5EF4-FFF2-40B4-BE49-F238E27FC236}">
                <a16:creationId xmlns:a16="http://schemas.microsoft.com/office/drawing/2014/main" xmlns="" id="{AFDE5310-E2D2-49BC-BD88-F55C75E0C2A9}"/>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3000" b="30227" l="34143" r="67357">
                        <a14:foregroundMark x1="35857" y1="15178" x2="40429" y2="18284"/>
                        <a14:foregroundMark x1="34143" y1="16619" x2="34143" y2="16619"/>
                        <a14:foregroundMark x1="59429" y1="27698" x2="60714" y2="27890"/>
                        <a14:foregroundMark x1="62429" y1="26129" x2="64000" y2="26449"/>
                        <a14:foregroundMark x1="64857" y1="26641" x2="66571" y2="27890"/>
                      </a14:backgroundRemoval>
                    </a14:imgEffect>
                  </a14:imgLayer>
                </a14:imgProps>
              </a:ext>
              <a:ext uri="{28A0092B-C50C-407E-A947-70E740481C1C}">
                <a14:useLocalDpi xmlns:a14="http://schemas.microsoft.com/office/drawing/2010/main" val="0"/>
              </a:ext>
            </a:extLst>
          </a:blip>
          <a:srcRect l="31726" t="10852" r="28605" b="67611"/>
          <a:stretch/>
        </p:blipFill>
        <p:spPr bwMode="auto">
          <a:xfrm>
            <a:off x="6316777" y="2675416"/>
            <a:ext cx="2782385" cy="33706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7"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strVal val="#ppt_h"/>
                                              </p:val>
                                            </p:tav>
                                            <p:tav tm="100000">
                                              <p:val>
                                                <p:strVal val="#ppt_h"/>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250" fill="hold"/>
                                            <p:tgtEl>
                                              <p:spTgt spid="17"/>
                                            </p:tgtEl>
                                            <p:attrNameLst>
                                              <p:attrName>ppt_w</p:attrName>
                                            </p:attrNameLst>
                                          </p:cBhvr>
                                          <p:tavLst>
                                            <p:tav tm="0">
                                              <p:val>
                                                <p:fltVal val="0"/>
                                              </p:val>
                                            </p:tav>
                                            <p:tav tm="100000">
                                              <p:val>
                                                <p:strVal val="#ppt_w"/>
                                              </p:val>
                                            </p:tav>
                                          </p:tavLst>
                                        </p:anim>
                                        <p:anim calcmode="lin" valueType="num">
                                          <p:cBhvr>
                                            <p:cTn id="16" dur="250" fill="hold"/>
                                            <p:tgtEl>
                                              <p:spTgt spid="17"/>
                                            </p:tgtEl>
                                            <p:attrNameLst>
                                              <p:attrName>ppt_h</p:attrName>
                                            </p:attrNameLst>
                                          </p:cBhvr>
                                          <p:tavLst>
                                            <p:tav tm="0">
                                              <p:val>
                                                <p:fltVal val="0"/>
                                              </p:val>
                                            </p:tav>
                                            <p:tav tm="100000">
                                              <p:val>
                                                <p:strVal val="#ppt_h"/>
                                              </p:val>
                                            </p:tav>
                                          </p:tavLst>
                                        </p:anim>
                                        <p:animEffect transition="in" filter="fade">
                                          <p:cBhvr>
                                            <p:cTn id="17" dur="250"/>
                                            <p:tgtEl>
                                              <p:spTgt spid="17"/>
                                            </p:tgtEl>
                                          </p:cBhvr>
                                        </p:animEffect>
                                      </p:childTnLst>
                                      <p:subTnLst>
                                        <p:audio>
                                          <p:cMediaNode>
                                            <p:cTn display="0" masterRel="sameClick">
                                              <p:stCondLst>
                                                <p:cond evt="begin" delay="0">
                                                  <p:tn val="13"/>
                                                </p:cond>
                                              </p:stCondLst>
                                              <p:endCondLst>
                                                <p:cond evt="onStopAudio" delay="0">
                                                  <p:tgtEl>
                                                    <p:sldTgt/>
                                                  </p:tgtEl>
                                                </p:cond>
                                              </p:endCondLst>
                                            </p:cTn>
                                            <p:tgtEl>
                                              <p:sndTgt r:embed="rId4" name="whoosh.wav"/>
                                            </p:tgtEl>
                                          </p:cMediaNode>
                                        </p:audio>
                                      </p:subTnLst>
                                    </p:cTn>
                                  </p:par>
                                </p:childTnLst>
                              </p:cTn>
                            </p:par>
                            <p:par>
                              <p:cTn id="18" fill="hold">
                                <p:stCondLst>
                                  <p:cond delay="750"/>
                                </p:stCondLst>
                                <p:childTnLst>
                                  <p:par>
                                    <p:cTn id="19" presetID="6" presetClass="emph" presetSubtype="0" fill="hold" nodeType="afterEffect" p14:presetBounceEnd="98000">
                                      <p:stCondLst>
                                        <p:cond delay="0"/>
                                      </p:stCondLst>
                                      <p:childTnLst>
                                        <p:animScale p14:bounceEnd="98000">
                                          <p:cBhvr>
                                            <p:cTn id="20" dur="2000" fill="hold"/>
                                            <p:tgtEl>
                                              <p:spTgt spid="17"/>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12" name="click.wav"/>
                                            </p:tgtEl>
                                          </p:cMediaNode>
                                        </p:audio>
                                      </p:subTnLst>
                                    </p:cTn>
                                  </p:par>
                                  <p:par>
                                    <p:cTn id="8" presetID="17"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strVal val="#ppt_h"/>
                                              </p:val>
                                            </p:tav>
                                            <p:tav tm="100000">
                                              <p:val>
                                                <p:strVal val="#ppt_h"/>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250" fill="hold"/>
                                            <p:tgtEl>
                                              <p:spTgt spid="17"/>
                                            </p:tgtEl>
                                            <p:attrNameLst>
                                              <p:attrName>ppt_w</p:attrName>
                                            </p:attrNameLst>
                                          </p:cBhvr>
                                          <p:tavLst>
                                            <p:tav tm="0">
                                              <p:val>
                                                <p:fltVal val="0"/>
                                              </p:val>
                                            </p:tav>
                                            <p:tav tm="100000">
                                              <p:val>
                                                <p:strVal val="#ppt_w"/>
                                              </p:val>
                                            </p:tav>
                                          </p:tavLst>
                                        </p:anim>
                                        <p:anim calcmode="lin" valueType="num">
                                          <p:cBhvr>
                                            <p:cTn id="16" dur="250" fill="hold"/>
                                            <p:tgtEl>
                                              <p:spTgt spid="17"/>
                                            </p:tgtEl>
                                            <p:attrNameLst>
                                              <p:attrName>ppt_h</p:attrName>
                                            </p:attrNameLst>
                                          </p:cBhvr>
                                          <p:tavLst>
                                            <p:tav tm="0">
                                              <p:val>
                                                <p:fltVal val="0"/>
                                              </p:val>
                                            </p:tav>
                                            <p:tav tm="100000">
                                              <p:val>
                                                <p:strVal val="#ppt_h"/>
                                              </p:val>
                                            </p:tav>
                                          </p:tavLst>
                                        </p:anim>
                                        <p:animEffect transition="in" filter="fade">
                                          <p:cBhvr>
                                            <p:cTn id="17" dur="250"/>
                                            <p:tgtEl>
                                              <p:spTgt spid="17"/>
                                            </p:tgtEl>
                                          </p:cBhvr>
                                        </p:animEffect>
                                      </p:childTnLst>
                                      <p:subTnLst>
                                        <p:audio>
                                          <p:cMediaNode>
                                            <p:cTn display="0" masterRel="sameClick">
                                              <p:stCondLst>
                                                <p:cond evt="begin" delay="0">
                                                  <p:tn val="13"/>
                                                </p:cond>
                                              </p:stCondLst>
                                              <p:endCondLst>
                                                <p:cond evt="onStopAudio" delay="0">
                                                  <p:tgtEl>
                                                    <p:sldTgt/>
                                                  </p:tgtEl>
                                                </p:cond>
                                              </p:endCondLst>
                                            </p:cTn>
                                            <p:tgtEl>
                                              <p:sndTgt r:embed="rId13" name="whoosh.wav"/>
                                            </p:tgtEl>
                                          </p:cMediaNode>
                                        </p:audio>
                                      </p:subTnLst>
                                    </p:cTn>
                                  </p:par>
                                </p:childTnLst>
                              </p:cTn>
                            </p:par>
                            <p:par>
                              <p:cTn id="18" fill="hold">
                                <p:stCondLst>
                                  <p:cond delay="750"/>
                                </p:stCondLst>
                                <p:childTnLst>
                                  <p:par>
                                    <p:cTn id="19" presetID="6" presetClass="emph" presetSubtype="0" fill="hold" nodeType="afterEffect">
                                      <p:stCondLst>
                                        <p:cond delay="0"/>
                                      </p:stCondLst>
                                      <p:childTnLst>
                                        <p:animScale>
                                          <p:cBhvr>
                                            <p:cTn id="20" dur="2000" fill="hold"/>
                                            <p:tgtEl>
                                              <p:spTgt spid="17"/>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xmlns="" id="{67BCDC3A-1C8F-4E90-8A14-E2E15CF869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04127" y="1290312"/>
            <a:ext cx="7140538" cy="1800568"/>
          </a:xfrm>
          <a:prstGeom prst="rect">
            <a:avLst/>
          </a:prstGeom>
        </p:spPr>
      </p:pic>
      <p:pic>
        <p:nvPicPr>
          <p:cNvPr id="13" name="Picture 12">
            <a:extLst>
              <a:ext uri="{FF2B5EF4-FFF2-40B4-BE49-F238E27FC236}">
                <a16:creationId xmlns:a16="http://schemas.microsoft.com/office/drawing/2014/main" xmlns="" id="{2C80C9E0-7010-4591-B45D-C62BC4A122AB}"/>
              </a:ext>
            </a:extLst>
          </p:cNvPr>
          <p:cNvPicPr>
            <a:picLocks noChangeAspect="1"/>
          </p:cNvPicPr>
          <p:nvPr/>
        </p:nvPicPr>
        <p:blipFill rotWithShape="1">
          <a:blip r:embed="rId4"/>
          <a:srcRect l="10111" t="37327" r="10111" b="12649"/>
          <a:stretch/>
        </p:blipFill>
        <p:spPr>
          <a:xfrm>
            <a:off x="-1" y="-1"/>
            <a:ext cx="9142971" cy="4400551"/>
          </a:xfrm>
          <a:prstGeom prst="rect">
            <a:avLst/>
          </a:prstGeom>
        </p:spPr>
      </p:pic>
      <p:sp>
        <p:nvSpPr>
          <p:cNvPr id="7" name="TextBox 6">
            <a:extLst>
              <a:ext uri="{FF2B5EF4-FFF2-40B4-BE49-F238E27FC236}">
                <a16:creationId xmlns:a16="http://schemas.microsoft.com/office/drawing/2014/main" xmlns="" id="{84BB0D30-A8B3-4CC5-9E21-701C366B1CAA}"/>
              </a:ext>
            </a:extLst>
          </p:cNvPr>
          <p:cNvSpPr txBox="1"/>
          <p:nvPr/>
        </p:nvSpPr>
        <p:spPr>
          <a:xfrm>
            <a:off x="1560443" y="1263815"/>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grpSp>
        <p:nvGrpSpPr>
          <p:cNvPr id="9" name="Group 8">
            <a:extLst>
              <a:ext uri="{FF2B5EF4-FFF2-40B4-BE49-F238E27FC236}">
                <a16:creationId xmlns:a16="http://schemas.microsoft.com/office/drawing/2014/main" xmlns="" id="{CA7185D0-F79F-41F0-A722-1A4F7246DA59}"/>
              </a:ext>
            </a:extLst>
          </p:cNvPr>
          <p:cNvGrpSpPr/>
          <p:nvPr/>
        </p:nvGrpSpPr>
        <p:grpSpPr>
          <a:xfrm>
            <a:off x="-513254" y="1563942"/>
            <a:ext cx="4766572" cy="1097251"/>
            <a:chOff x="159959" y="912415"/>
            <a:chExt cx="6055113" cy="1097251"/>
          </a:xfrm>
        </p:grpSpPr>
        <p:sp>
          <p:nvSpPr>
            <p:cNvPr id="10" name="TextBox 9">
              <a:extLst>
                <a:ext uri="{FF2B5EF4-FFF2-40B4-BE49-F238E27FC236}">
                  <a16:creationId xmlns:a16="http://schemas.microsoft.com/office/drawing/2014/main" xmlns=""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4000" dirty="0">
                <a:ln w="127000">
                  <a:solidFill>
                    <a:schemeClr val="bg1"/>
                  </a:solidFill>
                </a:ln>
                <a:latin typeface="#9Slide05 Phobia" panose="02000506000000020003" pitchFamily="2" charset="0"/>
              </a:endParaRPr>
            </a:p>
          </p:txBody>
        </p:sp>
        <p:sp>
          <p:nvSpPr>
            <p:cNvPr id="11" name="TextBox 10">
              <a:extLst>
                <a:ext uri="{FF2B5EF4-FFF2-40B4-BE49-F238E27FC236}">
                  <a16:creationId xmlns:a16="http://schemas.microsoft.com/office/drawing/2014/main" xmlns=""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a:r>
                <a:rPr lang="en-US" sz="4000" dirty="0" err="1">
                  <a:solidFill>
                    <a:srgbClr val="003366"/>
                  </a:solidFill>
                  <a:latin typeface="#9Slide05 Phobia" panose="02000506000000020003" pitchFamily="2" charset="0"/>
                </a:rPr>
                <a:t>Hoạt</a:t>
              </a:r>
              <a:r>
                <a:rPr lang="en-US" sz="4000" dirty="0">
                  <a:solidFill>
                    <a:srgbClr val="003366"/>
                  </a:solidFill>
                  <a:latin typeface="#9Slide05 Phobia" panose="02000506000000020003" pitchFamily="2" charset="0"/>
                </a:rPr>
                <a:t>  </a:t>
              </a:r>
              <a:r>
                <a:rPr lang="en-US" sz="4000" dirty="0" err="1">
                  <a:solidFill>
                    <a:srgbClr val="003366"/>
                  </a:solidFill>
                  <a:latin typeface="#9Slide05 Phobia" panose="02000506000000020003" pitchFamily="2" charset="0"/>
                </a:rPr>
                <a:t>Động</a:t>
              </a:r>
              <a:endParaRPr lang="en-US" sz="4000" dirty="0">
                <a:solidFill>
                  <a:srgbClr val="003366"/>
                </a:solidFill>
                <a:latin typeface="#9Slide05 Phobia" panose="02000506000000020003" pitchFamily="2" charset="0"/>
              </a:endParaRPr>
            </a:p>
          </p:txBody>
        </p:sp>
      </p:grpSp>
      <p:pic>
        <p:nvPicPr>
          <p:cNvPr id="16" name="Picture 15">
            <a:extLst>
              <a:ext uri="{FF2B5EF4-FFF2-40B4-BE49-F238E27FC236}">
                <a16:creationId xmlns:a16="http://schemas.microsoft.com/office/drawing/2014/main" xmlns="" id="{70CA6EE0-6673-449E-A8F5-037DF54CBE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1594543"/>
            <a:ext cx="9144000" cy="3548958"/>
          </a:xfrm>
          <a:prstGeom prst="rect">
            <a:avLst/>
          </a:prstGeom>
        </p:spPr>
      </p:pic>
      <p:sp>
        <p:nvSpPr>
          <p:cNvPr id="12" name="TextBox 11">
            <a:extLst>
              <a:ext uri="{FF2B5EF4-FFF2-40B4-BE49-F238E27FC236}">
                <a16:creationId xmlns:a16="http://schemas.microsoft.com/office/drawing/2014/main" xmlns="" id="{7CE8DDD4-FE29-434D-B015-C02D1DDA926B}"/>
              </a:ext>
            </a:extLst>
          </p:cNvPr>
          <p:cNvSpPr txBox="1"/>
          <p:nvPr/>
        </p:nvSpPr>
        <p:spPr>
          <a:xfrm>
            <a:off x="-588361" y="1737024"/>
            <a:ext cx="9355130" cy="1938992"/>
          </a:xfrm>
          <a:prstGeom prst="rect">
            <a:avLst/>
          </a:prstGeom>
          <a:noFill/>
        </p:spPr>
        <p:txBody>
          <a:bodyPr wrap="square">
            <a:spAutoFit/>
          </a:bodyPr>
          <a:lstStyle/>
          <a:p>
            <a:pPr marL="432000" algn="ct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endParaRPr lang="vi-VN"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endParaRPr>
          </a:p>
          <a:p>
            <a:pPr marL="432000" algn="ct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T</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H</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À</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H </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T</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I</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Ế</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N</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G</a:t>
            </a:r>
            <a:endPar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pic>
        <p:nvPicPr>
          <p:cNvPr id="14" name="Picture 13">
            <a:extLst>
              <a:ext uri="{FF2B5EF4-FFF2-40B4-BE49-F238E27FC236}">
                <a16:creationId xmlns:a16="http://schemas.microsoft.com/office/drawing/2014/main" xmlns="" id="{CBB456A7-005B-437E-91E6-E22A932B260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9948" b="84896" l="9883" r="25476">
                        <a14:foregroundMark x1="10908" y1="45833" x2="12464" y2="75664"/>
                        <a14:foregroundMark x1="11859" y1="75391" x2="11806" y2="75906"/>
                        <a14:foregroundMark x1="21157" y1="35547" x2="21376" y2="38021"/>
                        <a14:foregroundMark x1="21596" y1="33073" x2="21596" y2="33073"/>
                        <a14:foregroundMark x1="18521" y1="30208" x2="20864" y2="30599"/>
                        <a14:foregroundMark x1="25622" y1="52865" x2="25622" y2="52865"/>
                        <a14:foregroundMark x1="10395" y1="71745" x2="10291" y2="76432"/>
                        <a14:backgroundMark x1="17862" y1="70052" x2="22840" y2="76042"/>
                        <a14:backgroundMark x1="22840" y1="76042" x2="23280" y2="76172"/>
                        <a14:backgroundMark x1="17277" y1="70182" x2="22401" y2="82682"/>
                        <a14:backgroundMark x1="21742" y1="75781" x2="24378" y2="74870"/>
                        <a14:backgroundMark x1="17350" y1="69141" x2="18960" y2="72917"/>
                        <a14:backgroundMark x1="21157" y1="76432" x2="23280" y2="80469"/>
                        <a14:backgroundMark x1="11493" y1="82682" x2="20498" y2="80469"/>
                        <a14:backgroundMark x1="10761" y1="77995" x2="15007" y2="76432"/>
                        <a14:backgroundMark x1="10761" y1="78906" x2="10469" y2="87109"/>
                        <a14:backgroundMark x1="13836" y1="77734" x2="14861" y2="85938"/>
                        <a14:backgroundMark x1="10029" y1="78906" x2="12225" y2="77344"/>
                        <a14:backgroundMark x1="10908" y1="76432" x2="10908" y2="76432"/>
                        <a14:backgroundMark x1="10469" y1="77344" x2="10469" y2="77344"/>
                        <a14:backgroundMark x1="10469" y1="77344" x2="10469" y2="77344"/>
                        <a14:backgroundMark x1="10395" y1="76693" x2="10395" y2="80859"/>
                      </a14:backgroundRemoval>
                    </a14:imgEffect>
                    <a14:imgEffect>
                      <a14:saturation sat="200000"/>
                    </a14:imgEffect>
                  </a14:imgLayer>
                </a14:imgProps>
              </a:ext>
            </a:extLst>
          </a:blip>
          <a:srcRect l="10110" t="28211" r="72500" b="14008"/>
          <a:stretch/>
        </p:blipFill>
        <p:spPr>
          <a:xfrm>
            <a:off x="-1032" y="-56067"/>
            <a:ext cx="1726961" cy="3226239"/>
          </a:xfrm>
          <a:prstGeom prst="rect">
            <a:avLst/>
          </a:prstGeom>
        </p:spPr>
      </p:pic>
      <p:pic>
        <p:nvPicPr>
          <p:cNvPr id="15" name="Picture 6" descr="Character game design ILLUSTRATION  farm beanstalk girl cartoon art expressions">
            <a:extLst>
              <a:ext uri="{FF2B5EF4-FFF2-40B4-BE49-F238E27FC236}">
                <a16:creationId xmlns:a16="http://schemas.microsoft.com/office/drawing/2014/main" xmlns="" id="{7479A64C-3BB8-4A32-93EB-E2B489FE19A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694" b="99365" l="10000" r="98786">
                        <a14:foregroundMark x1="48857" y1="1764" x2="91857" y2="2682"/>
                        <a14:foregroundMark x1="91857" y1="2682" x2="92500" y2="58433"/>
                        <a14:foregroundMark x1="95643" y1="33310" x2="98857" y2="74665"/>
                        <a14:foregroundMark x1="95214" y1="95766" x2="90500" y2="99365"/>
                        <a14:foregroundMark x1="70000" y1="39097" x2="72500" y2="47354"/>
                        <a14:foregroundMark x1="18786" y1="9527" x2="27500" y2="19760"/>
                        <a14:foregroundMark x1="27071" y1="12632" x2="25071" y2="29781"/>
                        <a14:foregroundMark x1="17857" y1="17078" x2="23500" y2="24206"/>
                        <a14:foregroundMark x1="30214" y1="10021" x2="33143" y2="18701"/>
                        <a14:foregroundMark x1="29357" y1="24700" x2="35429" y2="21524"/>
                        <a14:foregroundMark x1="35143" y1="15526" x2="35143" y2="15526"/>
                        <a14:foregroundMark x1="34714" y1="15526" x2="34714" y2="15526"/>
                        <a14:foregroundMark x1="34714" y1="15526" x2="34714" y2="15526"/>
                        <a14:foregroundMark x1="14929" y1="8680" x2="22571" y2="10445"/>
                        <a14:foregroundMark x1="18286" y1="7763" x2="21214" y2="7551"/>
                        <a14:foregroundMark x1="23714" y1="31546" x2="28857" y2="29781"/>
                        <a14:foregroundMark x1="18646" y1="23801" x2="22786" y2="25547"/>
                        <a14:foregroundMark x1="22786" y1="8680" x2="26643" y2="10021"/>
                        <a14:backgroundMark x1="16714" y1="22230" x2="17857" y2="24206"/>
                      </a14:backgroundRemoval>
                    </a14:imgEffect>
                  </a14:imgLayer>
                </a14:imgProps>
              </a:ext>
              <a:ext uri="{28A0092B-C50C-407E-A947-70E740481C1C}">
                <a14:useLocalDpi xmlns:a14="http://schemas.microsoft.com/office/drawing/2010/main" val="0"/>
              </a:ext>
            </a:extLst>
          </a:blip>
          <a:srcRect/>
          <a:stretch>
            <a:fillRect/>
          </a:stretch>
        </p:blipFill>
        <p:spPr bwMode="auto">
          <a:xfrm>
            <a:off x="4062413" y="0"/>
            <a:ext cx="508158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951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1.38889E-6 -4.5679E-6 L 1.38889E-6 -0.07222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BD13B21D-86A6-4676-A6D8-8F7A2BE858A9}"/>
              </a:ext>
            </a:extLst>
          </p:cNvPr>
          <p:cNvPicPr>
            <a:picLocks noChangeAspect="1"/>
          </p:cNvPicPr>
          <p:nvPr/>
        </p:nvPicPr>
        <p:blipFill rotWithShape="1">
          <a:blip r:embed="rId3"/>
          <a:srcRect l="10111" t="37327" r="10111" b="12649"/>
          <a:stretch/>
        </p:blipFill>
        <p:spPr>
          <a:xfrm>
            <a:off x="-1" y="-1"/>
            <a:ext cx="9142971" cy="4400551"/>
          </a:xfrm>
          <a:prstGeom prst="rect">
            <a:avLst/>
          </a:prstGeom>
        </p:spPr>
      </p:pic>
      <p:pic>
        <p:nvPicPr>
          <p:cNvPr id="14" name="Picture 13">
            <a:extLst>
              <a:ext uri="{FF2B5EF4-FFF2-40B4-BE49-F238E27FC236}">
                <a16:creationId xmlns:a16="http://schemas.microsoft.com/office/drawing/2014/main" xmlns="" id="{74184422-259B-43A6-8967-B8179BFDF28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9844" b="72266" l="56442" r="77745">
                        <a14:foregroundMark x1="56515" y1="68620" x2="57189" y2="71201"/>
                        <a14:foregroundMark x1="77599" y1="47526" x2="77599" y2="47526"/>
                        <a14:foregroundMark x1="69619" y1="39974" x2="69619" y2="39974"/>
                        <a14:foregroundMark x1="77745" y1="54167" x2="77745" y2="54167"/>
                        <a14:backgroundMark x1="56589" y1="72917" x2="57613" y2="72917"/>
                        <a14:backgroundMark x1="56735" y1="72266" x2="59004" y2="73307"/>
                      </a14:backgroundRemoval>
                    </a14:imgEffect>
                  </a14:imgLayer>
                </a14:imgProps>
              </a:ext>
            </a:extLst>
          </a:blip>
          <a:srcRect l="55375" t="36216" r="19875" b="26230"/>
          <a:stretch/>
        </p:blipFill>
        <p:spPr>
          <a:xfrm>
            <a:off x="2978006" y="243761"/>
            <a:ext cx="1775132" cy="1514332"/>
          </a:xfrm>
          <a:prstGeom prst="rect">
            <a:avLst/>
          </a:prstGeom>
        </p:spPr>
      </p:pic>
      <p:pic>
        <p:nvPicPr>
          <p:cNvPr id="25602" name="Picture 2" descr="Character game design ILLUSTRATION  farm beanstalk girl cartoon art expressions">
            <a:extLst>
              <a:ext uri="{FF2B5EF4-FFF2-40B4-BE49-F238E27FC236}">
                <a16:creationId xmlns:a16="http://schemas.microsoft.com/office/drawing/2014/main" xmlns="" id="{AADAE2B7-065D-4CD8-8368-ADA2E31E929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6839" b="85204" l="3500" r="53786">
                        <a14:foregroundMark x1="20071" y1="39356" x2="25143" y2="39809"/>
                        <a14:foregroundMark x1="38786" y1="37494" x2="45857" y2="37745"/>
                        <a14:foregroundMark x1="42357" y1="39809" x2="49429" y2="39960"/>
                        <a14:foregroundMark x1="39071" y1="42023" x2="46714" y2="43533"/>
                        <a14:foregroundMark x1="46714" y1="43533" x2="47143" y2="43533"/>
                        <a14:foregroundMark x1="53857" y1="39809" x2="53857" y2="39809"/>
                        <a14:foregroundMark x1="3571" y1="53598" x2="3571" y2="53598"/>
                        <a14:foregroundMark x1="6214" y1="60695" x2="6214" y2="60695"/>
                        <a14:foregroundMark x1="7571" y1="60191" x2="7571" y2="60191"/>
                        <a14:foregroundMark x1="4429" y1="60191" x2="4429" y2="60191"/>
                        <a14:foregroundMark x1="19857" y1="79416" x2="19357" y2="82335"/>
                        <a14:foregroundMark x1="28571" y1="78510" x2="27786" y2="82235"/>
                        <a14:foregroundMark x1="30214" y1="84197" x2="30214" y2="84197"/>
                        <a14:foregroundMark x1="35000" y1="83845" x2="35000" y2="83845"/>
                        <a14:foregroundMark x1="16429" y1="85204" x2="16429" y2="85204"/>
                        <a14:foregroundMark x1="9214" y1="63463" x2="14429" y2="64167"/>
                        <a14:foregroundMark x1="7857" y1="62859" x2="13286" y2="63211"/>
                        <a14:foregroundMark x1="48786" y1="37997" x2="45357" y2="37041"/>
                        <a14:foregroundMark x1="43214" y1="36839" x2="43071" y2="36839"/>
                        <a14:foregroundMark x1="43071" y1="36839" x2="43071" y2="36839"/>
                        <a14:foregroundMark x1="38429" y1="41922" x2="38429" y2="41922"/>
                        <a14:foregroundMark x1="23143" y1="38551" x2="23143" y2="38551"/>
                        <a14:foregroundMark x1="32500" y1="39607" x2="33857" y2="39708"/>
                        <a14:foregroundMark x1="14286" y1="43181" x2="15786" y2="42728"/>
                        <a14:foregroundMark x1="17071" y1="41922" x2="15429" y2="42627"/>
                        <a14:foregroundMark x1="15143" y1="42828" x2="18071" y2="41570"/>
                        <a14:foregroundMark x1="8214" y1="61047" x2="8214" y2="61047"/>
                        <a14:foregroundMark x1="9357" y1="60091" x2="9357" y2="60091"/>
                        <a14:backgroundMark x1="40929" y1="41470" x2="40929" y2="41470"/>
                      </a14:backgroundRemoval>
                    </a14:imgEffect>
                  </a14:imgLayer>
                </a14:imgProps>
              </a:ext>
              <a:ext uri="{28A0092B-C50C-407E-A947-70E740481C1C}">
                <a14:useLocalDpi xmlns:a14="http://schemas.microsoft.com/office/drawing/2010/main" val="0"/>
              </a:ext>
            </a:extLst>
          </a:blip>
          <a:srcRect l="1139" t="35778" r="44301" b="13333"/>
          <a:stretch/>
        </p:blipFill>
        <p:spPr bwMode="auto">
          <a:xfrm>
            <a:off x="-2" y="336225"/>
            <a:ext cx="3657601" cy="48415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CE4A2AF9-3585-42E6-A624-AA6D7853F8A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926" b="97222" l="21124" r="86160">
                        <a14:foregroundMark x1="22477" y1="44259" x2="22477" y2="44259"/>
                        <a14:foregroundMark x1="42664" y1="12778" x2="43913" y2="5926"/>
                        <a14:foregroundMark x1="34651" y1="57963" x2="34651" y2="57963"/>
                        <a14:foregroundMark x1="34651" y1="57963" x2="33507" y2="55741"/>
                        <a14:foregroundMark x1="32882" y1="54074" x2="32882" y2="54074"/>
                        <a14:foregroundMark x1="21124" y1="57407" x2="21124" y2="63148"/>
                        <a14:foregroundMark x1="32674" y1="63704" x2="34651" y2="63148"/>
                        <a14:foregroundMark x1="58793" y1="85000" x2="64100" y2="83519"/>
                        <a14:foregroundMark x1="64100" y1="83519" x2="64100" y2="83519"/>
                        <a14:foregroundMark x1="66701" y1="77963" x2="75234" y2="71296"/>
                        <a14:foregroundMark x1="52133" y1="90556" x2="57128" y2="92037"/>
                        <a14:foregroundMark x1="24662" y1="57963" x2="24974" y2="55370"/>
                        <a14:foregroundMark x1="22789" y1="63519" x2="29344" y2="57407"/>
                        <a14:foregroundMark x1="70239" y1="54074" x2="81061" y2="69074"/>
                        <a14:foregroundMark x1="81061" y1="69074" x2="81165" y2="69074"/>
                        <a14:foregroundMark x1="84703" y1="69815" x2="85952" y2="75741"/>
                        <a14:foregroundMark x1="70343" y1="91111" x2="81374" y2="85185"/>
                        <a14:foregroundMark x1="70135" y1="97407" x2="74506" y2="92963"/>
                        <a14:foregroundMark x1="86160" y1="67593" x2="86160" y2="67593"/>
                        <a14:foregroundMark x1="59209" y1="79444" x2="62955" y2="84259"/>
                        <a14:foregroundMark x1="63163" y1="74630" x2="63267" y2="78333"/>
                        <a14:foregroundMark x1="67014" y1="69630" x2="68574" y2="70741"/>
                        <a14:foregroundMark x1="69823" y1="66296" x2="73881" y2="69630"/>
                        <a14:foregroundMark x1="62019" y1="88519" x2="62019" y2="88519"/>
                        <a14:foregroundMark x1="51717" y1="86852" x2="54110" y2="84630"/>
                        <a14:foregroundMark x1="56296" y1="85000" x2="58585" y2="89074"/>
                        <a14:foregroundMark x1="54631" y1="83519" x2="55775" y2="85185"/>
                        <a14:foregroundMark x1="53590" y1="82037" x2="55463" y2="84074"/>
                        <a14:foregroundMark x1="50156" y1="92407" x2="54006" y2="95185"/>
                        <a14:foregroundMark x1="22581" y1="54259" x2="22581" y2="54259"/>
                        <a14:foregroundMark x1="76379" y1="57037" x2="76379" y2="57037"/>
                        <a14:backgroundMark x1="55463" y1="11481" x2="78980" y2="20370"/>
                        <a14:backgroundMark x1="78980" y1="20370" x2="80541" y2="21481"/>
                        <a14:backgroundMark x1="52341" y1="15556" x2="52966" y2="18333"/>
                        <a14:backgroundMark x1="52237" y1="16667" x2="52341" y2="19259"/>
                      </a14:backgroundRemoval>
                    </a14:imgEffect>
                  </a14:imgLayer>
                </a14:imgProps>
              </a:ext>
            </a:extLst>
          </a:blip>
          <a:srcRect l="16625" t="-52" r="11375" b="-52"/>
          <a:stretch/>
        </p:blipFill>
        <p:spPr>
          <a:xfrm>
            <a:off x="4331969" y="-1453984"/>
            <a:ext cx="6583679" cy="5143500"/>
          </a:xfrm>
          <a:prstGeom prst="rect">
            <a:avLst/>
          </a:prstGeom>
        </p:spPr>
      </p:pic>
      <p:grpSp>
        <p:nvGrpSpPr>
          <p:cNvPr id="5" name="Group 4">
            <a:extLst>
              <a:ext uri="{FF2B5EF4-FFF2-40B4-BE49-F238E27FC236}">
                <a16:creationId xmlns:a16="http://schemas.microsoft.com/office/drawing/2014/main" xmlns="" id="{D8457172-5F65-44D4-8367-01FBE5BA7173}"/>
              </a:ext>
            </a:extLst>
          </p:cNvPr>
          <p:cNvGrpSpPr/>
          <p:nvPr/>
        </p:nvGrpSpPr>
        <p:grpSpPr>
          <a:xfrm>
            <a:off x="3024938" y="1698759"/>
            <a:ext cx="4598871" cy="2326975"/>
            <a:chOff x="-1" y="240009"/>
            <a:chExt cx="4598871" cy="2326975"/>
          </a:xfrm>
        </p:grpSpPr>
        <p:pic>
          <p:nvPicPr>
            <p:cNvPr id="6" name="Picture 5">
              <a:extLst>
                <a:ext uri="{FF2B5EF4-FFF2-40B4-BE49-F238E27FC236}">
                  <a16:creationId xmlns:a16="http://schemas.microsoft.com/office/drawing/2014/main" xmlns="" id="{C9C720C7-FBCD-4195-B5BA-6D64B612CDE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 y="240009"/>
              <a:ext cx="4598871" cy="2326975"/>
            </a:xfrm>
            <a:prstGeom prst="rect">
              <a:avLst/>
            </a:prstGeom>
          </p:spPr>
        </p:pic>
        <p:sp>
          <p:nvSpPr>
            <p:cNvPr id="7" name="Rectangle 6">
              <a:extLst>
                <a:ext uri="{FF2B5EF4-FFF2-40B4-BE49-F238E27FC236}">
                  <a16:creationId xmlns:a16="http://schemas.microsoft.com/office/drawing/2014/main" xmlns="" id="{3B675AB6-C56B-4DB2-B750-2EACE4897F42}"/>
                </a:ext>
              </a:extLst>
            </p:cNvPr>
            <p:cNvSpPr/>
            <p:nvPr/>
          </p:nvSpPr>
          <p:spPr>
            <a:xfrm>
              <a:off x="525802" y="674159"/>
              <a:ext cx="3364409" cy="1261884"/>
            </a:xfrm>
            <a:prstGeom prst="rect">
              <a:avLst/>
            </a:prstGeom>
          </p:spPr>
          <p:txBody>
            <a:bodyPr wrap="square">
              <a:spAutoFit/>
            </a:bodyPr>
            <a:lstStyle/>
            <a:p>
              <a:pPr algn="ctr"/>
              <a:r>
                <a:rPr lang="vi-VN" sz="19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Các cháu hãy cứu lấy vườn cà rốt của ông bằng cách đọc thật hay để lấy được thuốc giải nhé!</a:t>
              </a:r>
              <a:endParaRPr lang="en-US" sz="1900" b="1" dirty="0">
                <a:solidFill>
                  <a:srgbClr val="002060"/>
                </a:solidFill>
              </a:endParaRPr>
            </a:p>
          </p:txBody>
        </p:sp>
      </p:grpSp>
      <p:pic>
        <p:nvPicPr>
          <p:cNvPr id="9" name="Picture 8">
            <a:extLst>
              <a:ext uri="{FF2B5EF4-FFF2-40B4-BE49-F238E27FC236}">
                <a16:creationId xmlns:a16="http://schemas.microsoft.com/office/drawing/2014/main" xmlns="" id="{782BE31A-CFFB-47F7-98F2-27F98B63E57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1594543"/>
            <a:ext cx="9144000" cy="3548958"/>
          </a:xfrm>
          <a:prstGeom prst="rect">
            <a:avLst/>
          </a:prstGeom>
        </p:spPr>
      </p:pic>
    </p:spTree>
    <p:extLst>
      <p:ext uri="{BB962C8B-B14F-4D97-AF65-F5344CB8AC3E}">
        <p14:creationId xmlns:p14="http://schemas.microsoft.com/office/powerpoint/2010/main" val="22561983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70E8139-271B-4176-AE73-F997036F190B}"/>
              </a:ext>
            </a:extLst>
          </p:cNvPr>
          <p:cNvPicPr>
            <a:picLocks noChangeAspect="1"/>
          </p:cNvPicPr>
          <p:nvPr/>
        </p:nvPicPr>
        <p:blipFill rotWithShape="1">
          <a:blip r:embed="rId2"/>
          <a:srcRect l="10111" t="37327" r="10111" b="12649"/>
          <a:stretch/>
        </p:blipFill>
        <p:spPr>
          <a:xfrm>
            <a:off x="-1" y="-1"/>
            <a:ext cx="9142971" cy="4900793"/>
          </a:xfrm>
          <a:prstGeom prst="rect">
            <a:avLst/>
          </a:prstGeom>
        </p:spPr>
      </p:pic>
      <p:pic>
        <p:nvPicPr>
          <p:cNvPr id="28674" name="Picture 2" descr="Character game design ILLUSTRATION  farm beanstalk girl cartoon art expressions">
            <a:extLst>
              <a:ext uri="{FF2B5EF4-FFF2-40B4-BE49-F238E27FC236}">
                <a16:creationId xmlns:a16="http://schemas.microsoft.com/office/drawing/2014/main" xmlns="" id="{D5ECF627-6802-4BDA-A9CC-A824F5E898F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8171" b="74019" l="62946" r="95134"/>
                    </a14:imgEffect>
                  </a14:imgLayer>
                </a14:imgProps>
              </a:ext>
              <a:ext uri="{28A0092B-C50C-407E-A947-70E740481C1C}">
                <a14:useLocalDpi xmlns:a14="http://schemas.microsoft.com/office/drawing/2010/main" val="0"/>
              </a:ext>
            </a:extLst>
          </a:blip>
          <a:srcRect l="58923" t="56190" r="842" b="24000"/>
          <a:stretch/>
        </p:blipFill>
        <p:spPr bwMode="auto">
          <a:xfrm>
            <a:off x="5292659" y="0"/>
            <a:ext cx="4702773" cy="51667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04B4F5F1-62A1-430D-9069-CA22BAE3CA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1937443"/>
            <a:ext cx="9144000" cy="3548958"/>
          </a:xfrm>
          <a:prstGeom prst="rect">
            <a:avLst/>
          </a:prstGeom>
        </p:spPr>
      </p:pic>
      <p:pic>
        <p:nvPicPr>
          <p:cNvPr id="10" name="Picture 9">
            <a:extLst>
              <a:ext uri="{FF2B5EF4-FFF2-40B4-BE49-F238E27FC236}">
                <a16:creationId xmlns:a16="http://schemas.microsoft.com/office/drawing/2014/main" xmlns="" id="{F8C53337-8DC1-40A6-BC0C-FF1138F5E8D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9948" b="84896" l="9883" r="25476">
                        <a14:foregroundMark x1="10908" y1="45833" x2="12464" y2="75664"/>
                        <a14:foregroundMark x1="11859" y1="75391" x2="11806" y2="75906"/>
                        <a14:foregroundMark x1="21157" y1="35547" x2="21376" y2="38021"/>
                        <a14:foregroundMark x1="21596" y1="33073" x2="21596" y2="33073"/>
                        <a14:foregroundMark x1="18521" y1="30208" x2="20864" y2="30599"/>
                        <a14:foregroundMark x1="25622" y1="52865" x2="25622" y2="52865"/>
                        <a14:foregroundMark x1="10395" y1="71745" x2="10291" y2="76432"/>
                        <a14:backgroundMark x1="17862" y1="70052" x2="22840" y2="76042"/>
                        <a14:backgroundMark x1="22840" y1="76042" x2="23280" y2="76172"/>
                        <a14:backgroundMark x1="17277" y1="70182" x2="22401" y2="82682"/>
                        <a14:backgroundMark x1="21742" y1="75781" x2="24378" y2="74870"/>
                        <a14:backgroundMark x1="17350" y1="69141" x2="18960" y2="72917"/>
                        <a14:backgroundMark x1="21157" y1="76432" x2="23280" y2="80469"/>
                        <a14:backgroundMark x1="11493" y1="82682" x2="20498" y2="80469"/>
                        <a14:backgroundMark x1="10761" y1="77995" x2="15007" y2="76432"/>
                        <a14:backgroundMark x1="10761" y1="78906" x2="10469" y2="87109"/>
                        <a14:backgroundMark x1="13836" y1="77734" x2="14861" y2="85938"/>
                        <a14:backgroundMark x1="10029" y1="78906" x2="12225" y2="77344"/>
                        <a14:backgroundMark x1="10908" y1="76432" x2="10908" y2="76432"/>
                        <a14:backgroundMark x1="10469" y1="77344" x2="10469" y2="77344"/>
                        <a14:backgroundMark x1="10469" y1="77344" x2="10469" y2="77344"/>
                        <a14:backgroundMark x1="10395" y1="76693" x2="10395" y2="80859"/>
                      </a14:backgroundRemoval>
                    </a14:imgEffect>
                    <a14:imgEffect>
                      <a14:saturation sat="200000"/>
                    </a14:imgEffect>
                  </a14:imgLayer>
                </a14:imgProps>
              </a:ext>
            </a:extLst>
          </a:blip>
          <a:srcRect l="10110" t="28211" r="72500" b="14008"/>
          <a:stretch/>
        </p:blipFill>
        <p:spPr>
          <a:xfrm>
            <a:off x="-1032" y="-56067"/>
            <a:ext cx="1726961" cy="3226239"/>
          </a:xfrm>
          <a:prstGeom prst="rect">
            <a:avLst/>
          </a:prstGeom>
        </p:spPr>
      </p:pic>
      <p:grpSp>
        <p:nvGrpSpPr>
          <p:cNvPr id="9" name="Group 8">
            <a:extLst>
              <a:ext uri="{FF2B5EF4-FFF2-40B4-BE49-F238E27FC236}">
                <a16:creationId xmlns:a16="http://schemas.microsoft.com/office/drawing/2014/main" xmlns="" id="{26C7CD17-C451-4521-BA7A-A11D00D1F667}"/>
              </a:ext>
            </a:extLst>
          </p:cNvPr>
          <p:cNvGrpSpPr/>
          <p:nvPr/>
        </p:nvGrpSpPr>
        <p:grpSpPr>
          <a:xfrm>
            <a:off x="629683" y="1727580"/>
            <a:ext cx="2231083" cy="1162566"/>
            <a:chOff x="139959" y="1387023"/>
            <a:chExt cx="3172408" cy="1636095"/>
          </a:xfrm>
        </p:grpSpPr>
        <p:sp>
          <p:nvSpPr>
            <p:cNvPr id="11" name="Rectangle: Rounded Corners 14">
              <a:extLst>
                <a:ext uri="{FF2B5EF4-FFF2-40B4-BE49-F238E27FC236}">
                  <a16:creationId xmlns:a16="http://schemas.microsoft.com/office/drawing/2014/main" xmlns="" id="{32738110-F58C-4761-870D-39D01F471D18}"/>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UTM Duepuntozero" panose="02040603050506020204" pitchFamily="18" charset="0"/>
                </a:rPr>
                <a:t>Mắt</a:t>
              </a:r>
              <a:r>
                <a:rPr lang="en-US" sz="4000" b="1" dirty="0">
                  <a:solidFill>
                    <a:srgbClr val="002060"/>
                  </a:solidFill>
                  <a:latin typeface="UTM Duepuntozero" panose="02040603050506020204" pitchFamily="18" charset="0"/>
                </a:rPr>
                <a:t> </a:t>
              </a:r>
              <a:r>
                <a:rPr lang="en-US" sz="4000" b="1" dirty="0" err="1">
                  <a:solidFill>
                    <a:srgbClr val="002060"/>
                  </a:solidFill>
                  <a:latin typeface="UTM Duepuntozero" panose="02040603050506020204" pitchFamily="18" charset="0"/>
                </a:rPr>
                <a:t>dõi</a:t>
              </a:r>
              <a:endParaRPr lang="en-US" sz="4000" b="1" dirty="0">
                <a:solidFill>
                  <a:srgbClr val="002060"/>
                </a:solidFill>
                <a:latin typeface="UTM Duepuntozero" panose="02040603050506020204" pitchFamily="18" charset="0"/>
              </a:endParaRPr>
            </a:p>
          </p:txBody>
        </p:sp>
        <p:pic>
          <p:nvPicPr>
            <p:cNvPr id="12" name="Picture 11">
              <a:extLst>
                <a:ext uri="{FF2B5EF4-FFF2-40B4-BE49-F238E27FC236}">
                  <a16:creationId xmlns:a16="http://schemas.microsoft.com/office/drawing/2014/main" xmlns="" id="{D11DC2E7-50E3-43D4-A1A2-044AF5DA4249}"/>
                </a:ext>
              </a:extLst>
            </p:cNvPr>
            <p:cNvPicPr>
              <a:picLocks noChangeAspect="1"/>
            </p:cNvPicPr>
            <p:nvPr/>
          </p:nvPicPr>
          <p:blipFill>
            <a:blip r:embed="rId9"/>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xmlns="" id="{FCB9CDC0-D5AD-4343-857F-6E402A06E74E}"/>
              </a:ext>
            </a:extLst>
          </p:cNvPr>
          <p:cNvGrpSpPr/>
          <p:nvPr/>
        </p:nvGrpSpPr>
        <p:grpSpPr>
          <a:xfrm>
            <a:off x="2930437" y="1773526"/>
            <a:ext cx="2738655" cy="1107996"/>
            <a:chOff x="4424729" y="3902060"/>
            <a:chExt cx="3397434" cy="1559458"/>
          </a:xfrm>
        </p:grpSpPr>
        <p:sp>
          <p:nvSpPr>
            <p:cNvPr id="18" name="Rectangle: Rounded Corners 20">
              <a:extLst>
                <a:ext uri="{FF2B5EF4-FFF2-40B4-BE49-F238E27FC236}">
                  <a16:creationId xmlns:a16="http://schemas.microsoft.com/office/drawing/2014/main" xmlns="" id="{2890BFC4-BBD6-4FBA-A26C-5914FD8FE03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UTM Duepuntozero" panose="02040603050506020204" pitchFamily="18" charset="0"/>
                </a:rPr>
                <a:t>Tai </a:t>
              </a:r>
              <a:r>
                <a:rPr lang="en-US" sz="4000" b="1" dirty="0" err="1">
                  <a:solidFill>
                    <a:srgbClr val="002060"/>
                  </a:solidFill>
                  <a:latin typeface="UTM Duepuntozero" panose="02040603050506020204" pitchFamily="18" charset="0"/>
                </a:rPr>
                <a:t>nghe</a:t>
              </a:r>
              <a:endParaRPr lang="en-US" sz="4000" b="1" dirty="0">
                <a:solidFill>
                  <a:srgbClr val="002060"/>
                </a:solidFill>
                <a:latin typeface="UTM Duepuntozero" panose="02040603050506020204" pitchFamily="18" charset="0"/>
              </a:endParaRPr>
            </a:p>
          </p:txBody>
        </p:sp>
        <p:pic>
          <p:nvPicPr>
            <p:cNvPr id="19" name="Picture 18">
              <a:extLst>
                <a:ext uri="{FF2B5EF4-FFF2-40B4-BE49-F238E27FC236}">
                  <a16:creationId xmlns:a16="http://schemas.microsoft.com/office/drawing/2014/main" xmlns="" id="{4AA6C160-0DDC-4CFB-A9E6-1DD2E27F086A}"/>
                </a:ext>
              </a:extLst>
            </p:cNvPr>
            <p:cNvPicPr>
              <a:picLocks noChangeAspect="1"/>
            </p:cNvPicPr>
            <p:nvPr/>
          </p:nvPicPr>
          <p:blipFill>
            <a:blip r:embed="rId10"/>
            <a:stretch>
              <a:fillRect/>
            </a:stretch>
          </p:blipFill>
          <p:spPr>
            <a:xfrm>
              <a:off x="4424729" y="3902060"/>
              <a:ext cx="1083597" cy="1083597"/>
            </a:xfrm>
            <a:prstGeom prst="rect">
              <a:avLst/>
            </a:prstGeom>
          </p:spPr>
        </p:pic>
      </p:grpSp>
      <p:grpSp>
        <p:nvGrpSpPr>
          <p:cNvPr id="20" name="Group 19">
            <a:extLst>
              <a:ext uri="{FF2B5EF4-FFF2-40B4-BE49-F238E27FC236}">
                <a16:creationId xmlns:a16="http://schemas.microsoft.com/office/drawing/2014/main" xmlns="" id="{2D9C5B47-1E42-41AE-AF1C-6CF146061E4D}"/>
              </a:ext>
            </a:extLst>
          </p:cNvPr>
          <p:cNvGrpSpPr/>
          <p:nvPr/>
        </p:nvGrpSpPr>
        <p:grpSpPr>
          <a:xfrm>
            <a:off x="2416915" y="3069215"/>
            <a:ext cx="2470787" cy="1042826"/>
            <a:chOff x="8110962" y="1828720"/>
            <a:chExt cx="3329164" cy="1371679"/>
          </a:xfrm>
        </p:grpSpPr>
        <p:sp>
          <p:nvSpPr>
            <p:cNvPr id="21" name="Rectangle: Rounded Corners 26">
              <a:extLst>
                <a:ext uri="{FF2B5EF4-FFF2-40B4-BE49-F238E27FC236}">
                  <a16:creationId xmlns:a16="http://schemas.microsoft.com/office/drawing/2014/main" xmlns="" id="{421C4723-B451-4CC2-B531-EF9DC2B70AD8}"/>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UTM Duepuntozero" panose="02040603050506020204" pitchFamily="18" charset="0"/>
                </a:rPr>
                <a:t>Tay </a:t>
              </a:r>
              <a:r>
                <a:rPr lang="en-US" sz="4000" b="1" dirty="0" err="1">
                  <a:solidFill>
                    <a:srgbClr val="002060"/>
                  </a:solidFill>
                  <a:latin typeface="UTM Duepuntozero" panose="02040603050506020204" pitchFamily="18" charset="0"/>
                </a:rPr>
                <a:t>dò</a:t>
              </a:r>
              <a:endParaRPr lang="en-US" sz="4000" b="1" dirty="0">
                <a:solidFill>
                  <a:srgbClr val="002060"/>
                </a:solidFill>
                <a:latin typeface="UTM Duepuntozero" panose="02040603050506020204" pitchFamily="18" charset="0"/>
              </a:endParaRPr>
            </a:p>
          </p:txBody>
        </p:sp>
        <p:pic>
          <p:nvPicPr>
            <p:cNvPr id="22" name="Picture 21">
              <a:extLst>
                <a:ext uri="{FF2B5EF4-FFF2-40B4-BE49-F238E27FC236}">
                  <a16:creationId xmlns:a16="http://schemas.microsoft.com/office/drawing/2014/main" xmlns="" id="{55EFC3D1-4107-4160-9354-68E65B63E480}"/>
                </a:ext>
              </a:extLst>
            </p:cNvPr>
            <p:cNvPicPr>
              <a:picLocks noChangeAspect="1"/>
            </p:cNvPicPr>
            <p:nvPr/>
          </p:nvPicPr>
          <p:blipFill>
            <a:blip r:embed="rId11"/>
            <a:stretch>
              <a:fillRect/>
            </a:stretch>
          </p:blipFill>
          <p:spPr>
            <a:xfrm>
              <a:off x="8110962" y="1828720"/>
              <a:ext cx="1023707" cy="1023707"/>
            </a:xfrm>
            <a:prstGeom prst="rect">
              <a:avLst/>
            </a:prstGeom>
          </p:spPr>
        </p:pic>
      </p:grpSp>
      <p:pic>
        <p:nvPicPr>
          <p:cNvPr id="23" name="Picture 22">
            <a:extLst>
              <a:ext uri="{FF2B5EF4-FFF2-40B4-BE49-F238E27FC236}">
                <a16:creationId xmlns:a16="http://schemas.microsoft.com/office/drawing/2014/main" xmlns="" id="{D1A487D1-A729-41C9-B4E9-EE1553EA5E5E}"/>
              </a:ext>
            </a:extLst>
          </p:cNvPr>
          <p:cNvPicPr>
            <a:picLocks noChangeAspect="1"/>
          </p:cNvPicPr>
          <p:nvPr/>
        </p:nvPicPr>
        <p:blipFill>
          <a:blip r:embed="rId12"/>
          <a:stretch>
            <a:fillRect/>
          </a:stretch>
        </p:blipFill>
        <p:spPr>
          <a:xfrm>
            <a:off x="1965187" y="432000"/>
            <a:ext cx="3954746" cy="1182547"/>
          </a:xfrm>
          <a:prstGeom prst="rect">
            <a:avLst/>
          </a:prstGeom>
        </p:spPr>
      </p:pic>
      <p:pic>
        <p:nvPicPr>
          <p:cNvPr id="28678" name="Picture 6" descr="Open Book Cartoon Icon Stock Vector | Royalty-Free | FreeImages">
            <a:extLst>
              <a:ext uri="{FF2B5EF4-FFF2-40B4-BE49-F238E27FC236}">
                <a16:creationId xmlns:a16="http://schemas.microsoft.com/office/drawing/2014/main" xmlns="" id="{C5BD51C4-B68C-4BDA-BA72-628B8052A5EF}"/>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56" b="89904" l="6250" r="93029">
                        <a14:foregroundMark x1="6490" y1="48317" x2="6490" y2="48317"/>
                        <a14:foregroundMark x1="93029" y1="44471" x2="93029" y2="44471"/>
                      </a14:backgroundRemoval>
                    </a14:imgEffect>
                  </a14:imgLayer>
                </a14:imgProps>
              </a:ext>
              <a:ext uri="{28A0092B-C50C-407E-A947-70E740481C1C}">
                <a14:useLocalDpi xmlns:a14="http://schemas.microsoft.com/office/drawing/2010/main" val="0"/>
              </a:ext>
            </a:extLst>
          </a:blip>
          <a:srcRect/>
          <a:stretch>
            <a:fillRect/>
          </a:stretch>
        </p:blipFill>
        <p:spPr bwMode="auto">
          <a:xfrm>
            <a:off x="5515711" y="1557052"/>
            <a:ext cx="1526565" cy="152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868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C3121F7-694B-49D2-9744-F8FA319B9F54}"/>
              </a:ext>
            </a:extLst>
          </p:cNvPr>
          <p:cNvPicPr>
            <a:picLocks noChangeAspect="1"/>
          </p:cNvPicPr>
          <p:nvPr/>
        </p:nvPicPr>
        <p:blipFill rotWithShape="1">
          <a:blip r:embed="rId3"/>
          <a:srcRect l="10111" t="37327" r="10111" b="12649"/>
          <a:stretch/>
        </p:blipFill>
        <p:spPr>
          <a:xfrm>
            <a:off x="-1" y="-1"/>
            <a:ext cx="9142971" cy="5143501"/>
          </a:xfrm>
          <a:prstGeom prst="rect">
            <a:avLst/>
          </a:prstGeom>
        </p:spPr>
      </p:pic>
      <p:sp>
        <p:nvSpPr>
          <p:cNvPr id="9" name="Rectangle: Rounded Corners 1">
            <a:extLst>
              <a:ext uri="{FF2B5EF4-FFF2-40B4-BE49-F238E27FC236}">
                <a16:creationId xmlns:a16="http://schemas.microsoft.com/office/drawing/2014/main" xmlns="" id="{7E5668AB-DBD8-4DBC-8690-0D4F48356C8F}"/>
              </a:ext>
            </a:extLst>
          </p:cNvPr>
          <p:cNvSpPr/>
          <p:nvPr/>
        </p:nvSpPr>
        <p:spPr>
          <a:xfrm>
            <a:off x="342900" y="407462"/>
            <a:ext cx="8412480" cy="440055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xmlns="" id="{22D8276F-96F1-4A1F-A1A5-E189F4874E09}"/>
              </a:ext>
            </a:extLst>
          </p:cNvPr>
          <p:cNvGrpSpPr/>
          <p:nvPr/>
        </p:nvGrpSpPr>
        <p:grpSpPr>
          <a:xfrm>
            <a:off x="3166110" y="512651"/>
            <a:ext cx="6525996" cy="659649"/>
            <a:chOff x="236217" y="2394752"/>
            <a:chExt cx="7704861" cy="659649"/>
          </a:xfrm>
        </p:grpSpPr>
        <p:sp>
          <p:nvSpPr>
            <p:cNvPr id="16" name="TextBox 15">
              <a:extLst>
                <a:ext uri="{FF2B5EF4-FFF2-40B4-BE49-F238E27FC236}">
                  <a16:creationId xmlns:a16="http://schemas.microsoft.com/office/drawing/2014/main" xmlns="" id="{11E16E7E-92EF-4357-92D2-3A0CC86ED68A}"/>
                </a:ext>
              </a:extLst>
            </p:cNvPr>
            <p:cNvSpPr txBox="1"/>
            <p:nvPr/>
          </p:nvSpPr>
          <p:spPr>
            <a:xfrm>
              <a:off x="236217" y="2394752"/>
              <a:ext cx="7704860" cy="646331"/>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vi-VN" sz="3600" dirty="0">
                  <a:ln w="127000">
                    <a:solidFill>
                      <a:srgbClr val="FFFFFF"/>
                    </a:solidFill>
                  </a:ln>
                  <a:solidFill>
                    <a:srgbClr val="FFFFFF"/>
                  </a:solidFill>
                  <a:effectLst>
                    <a:outerShdw dist="88900" dir="3600000" algn="tl" rotWithShape="0">
                      <a:schemeClr val="accent5">
                        <a:lumMod val="40000"/>
                        <a:lumOff val="60000"/>
                      </a:schemeClr>
                    </a:outerShdw>
                  </a:effectLst>
                  <a:latin typeface="SVN-ARCO Typography" panose="020B0603050302020204" pitchFamily="34" charset="2"/>
                  <a:cs typeface="Arial" panose="020B0604020202020204" pitchFamily="34" charset="0"/>
                </a:rPr>
                <a:t>GIÓ VƯỜN</a:t>
              </a:r>
              <a:endParaRPr lang="sv-SE" sz="3600" dirty="0">
                <a:ln w="127000">
                  <a:solidFill>
                    <a:srgbClr val="FFFFFF"/>
                  </a:solidFill>
                </a:ln>
                <a:solidFill>
                  <a:srgbClr val="FFFFFF"/>
                </a:solidFill>
                <a:effectLst>
                  <a:outerShdw dist="88900" dir="3600000" algn="tl" rotWithShape="0">
                    <a:schemeClr val="accent5">
                      <a:lumMod val="40000"/>
                      <a:lumOff val="60000"/>
                    </a:schemeClr>
                  </a:outerShdw>
                </a:effectLst>
                <a:latin typeface="SVN-ARCO Typography" panose="020B0603050302020204" pitchFamily="34" charset="2"/>
                <a:cs typeface="Arial" panose="020B0604020202020204" pitchFamily="34" charset="0"/>
              </a:endParaRPr>
            </a:p>
          </p:txBody>
        </p:sp>
        <p:sp>
          <p:nvSpPr>
            <p:cNvPr id="20" name="TextBox 19">
              <a:extLst>
                <a:ext uri="{FF2B5EF4-FFF2-40B4-BE49-F238E27FC236}">
                  <a16:creationId xmlns:a16="http://schemas.microsoft.com/office/drawing/2014/main" xmlns="" id="{2B3687F5-C007-4CBF-AB8C-135C16C50AF2}"/>
                </a:ext>
              </a:extLst>
            </p:cNvPr>
            <p:cNvSpPr txBox="1"/>
            <p:nvPr/>
          </p:nvSpPr>
          <p:spPr>
            <a:xfrm>
              <a:off x="236217" y="2408070"/>
              <a:ext cx="7704861" cy="646331"/>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vi-VN" sz="3600" dirty="0">
                  <a:ln w="19050">
                    <a:solidFill>
                      <a:srgbClr val="002060"/>
                    </a:solidFill>
                  </a:ln>
                  <a:solidFill>
                    <a:srgbClr val="FFCD2F"/>
                  </a:solidFill>
                  <a:latin typeface="SVN-ARCO Typography" panose="020B0603050302020204" pitchFamily="34" charset="2"/>
                  <a:cs typeface="Arial" panose="020B0604020202020204" pitchFamily="34" charset="0"/>
                </a:rPr>
                <a:t>G</a:t>
              </a:r>
              <a:r>
                <a:rPr lang="vi-VN" sz="3600" dirty="0">
                  <a:ln w="19050">
                    <a:solidFill>
                      <a:srgbClr val="002060"/>
                    </a:solidFill>
                  </a:ln>
                  <a:solidFill>
                    <a:srgbClr val="CC99FF"/>
                  </a:solidFill>
                  <a:latin typeface="SVN-ARCO Typography" panose="020B0603050302020204" pitchFamily="34" charset="2"/>
                  <a:cs typeface="Arial" panose="020B0604020202020204" pitchFamily="34" charset="0"/>
                </a:rPr>
                <a:t>I</a:t>
              </a:r>
              <a:r>
                <a:rPr lang="vi-VN" sz="3600" dirty="0">
                  <a:ln w="19050">
                    <a:solidFill>
                      <a:srgbClr val="002060"/>
                    </a:solidFill>
                  </a:ln>
                  <a:solidFill>
                    <a:srgbClr val="FF7C80"/>
                  </a:solidFill>
                  <a:latin typeface="SVN-ARCO Typography" panose="020B0603050302020204" pitchFamily="34" charset="2"/>
                  <a:cs typeface="Arial" panose="020B0604020202020204" pitchFamily="34" charset="0"/>
                </a:rPr>
                <a:t>Ó </a:t>
              </a:r>
              <a:r>
                <a:rPr lang="vi-VN" sz="3600" dirty="0">
                  <a:ln w="19050">
                    <a:solidFill>
                      <a:srgbClr val="002060"/>
                    </a:solidFill>
                  </a:ln>
                  <a:solidFill>
                    <a:srgbClr val="99FF99"/>
                  </a:solidFill>
                  <a:latin typeface="SVN-ARCO Typography" panose="020B0603050302020204" pitchFamily="34" charset="2"/>
                  <a:cs typeface="Arial" panose="020B0604020202020204" pitchFamily="34" charset="0"/>
                </a:rPr>
                <a:t>V</a:t>
              </a:r>
              <a:r>
                <a:rPr lang="vi-VN" sz="3600" dirty="0">
                  <a:ln w="19050">
                    <a:solidFill>
                      <a:srgbClr val="002060"/>
                    </a:solidFill>
                  </a:ln>
                  <a:solidFill>
                    <a:srgbClr val="FFCD2F"/>
                  </a:solidFill>
                  <a:latin typeface="SVN-ARCO Typography" panose="020B0603050302020204" pitchFamily="34" charset="2"/>
                  <a:cs typeface="Arial" panose="020B0604020202020204" pitchFamily="34" charset="0"/>
                </a:rPr>
                <a:t>Ư</a:t>
              </a:r>
              <a:r>
                <a:rPr lang="vi-VN" sz="3600" dirty="0">
                  <a:ln w="19050">
                    <a:solidFill>
                      <a:srgbClr val="002060"/>
                    </a:solidFill>
                  </a:ln>
                  <a:solidFill>
                    <a:srgbClr val="66FFFF"/>
                  </a:solidFill>
                  <a:latin typeface="SVN-ARCO Typography" panose="020B0603050302020204" pitchFamily="34" charset="2"/>
                  <a:cs typeface="Arial" panose="020B0604020202020204" pitchFamily="34" charset="0"/>
                </a:rPr>
                <a:t>Ờ</a:t>
              </a:r>
              <a:r>
                <a:rPr lang="vi-VN" sz="3600" dirty="0">
                  <a:ln w="19050">
                    <a:solidFill>
                      <a:srgbClr val="002060"/>
                    </a:solidFill>
                  </a:ln>
                  <a:solidFill>
                    <a:srgbClr val="CC99FF"/>
                  </a:solidFill>
                  <a:latin typeface="SVN-ARCO Typography" panose="020B0603050302020204" pitchFamily="34" charset="2"/>
                  <a:cs typeface="Arial" panose="020B0604020202020204" pitchFamily="34" charset="0"/>
                </a:rPr>
                <a:t>N </a:t>
              </a:r>
              <a:endParaRPr lang="sv-SE" sz="3600" dirty="0">
                <a:ln w="19050">
                  <a:solidFill>
                    <a:srgbClr val="002060"/>
                  </a:solidFill>
                </a:ln>
                <a:solidFill>
                  <a:srgbClr val="99FF99"/>
                </a:solidFill>
                <a:latin typeface="SVN-ARCO Typography" panose="020B0603050302020204" pitchFamily="34" charset="2"/>
                <a:cs typeface="Arial" panose="020B0604020202020204" pitchFamily="34" charset="0"/>
              </a:endParaRPr>
            </a:p>
          </p:txBody>
        </p:sp>
      </p:grpSp>
      <p:pic>
        <p:nvPicPr>
          <p:cNvPr id="3" name="Picture 2">
            <a:extLst>
              <a:ext uri="{FF2B5EF4-FFF2-40B4-BE49-F238E27FC236}">
                <a16:creationId xmlns:a16="http://schemas.microsoft.com/office/drawing/2014/main" xmlns="" id="{EE5BC042-F7DB-40CC-99FF-7FA495AA87FA}"/>
              </a:ext>
            </a:extLst>
          </p:cNvPr>
          <p:cNvPicPr>
            <a:picLocks noChangeAspect="1"/>
          </p:cNvPicPr>
          <p:nvPr/>
        </p:nvPicPr>
        <p:blipFill>
          <a:blip r:embed="rId4"/>
          <a:stretch>
            <a:fillRect/>
          </a:stretch>
        </p:blipFill>
        <p:spPr>
          <a:xfrm flipH="1" flipV="1">
            <a:off x="502920" y="187731"/>
            <a:ext cx="2663190" cy="900980"/>
          </a:xfrm>
          <a:prstGeom prst="rect">
            <a:avLst/>
          </a:prstGeom>
        </p:spPr>
      </p:pic>
      <p:pic>
        <p:nvPicPr>
          <p:cNvPr id="21" name="Picture 20">
            <a:extLst>
              <a:ext uri="{FF2B5EF4-FFF2-40B4-BE49-F238E27FC236}">
                <a16:creationId xmlns:a16="http://schemas.microsoft.com/office/drawing/2014/main" xmlns="" id="{F9460690-BBF7-4285-A90A-066A6CAA32D3}"/>
              </a:ext>
            </a:extLst>
          </p:cNvPr>
          <p:cNvPicPr>
            <a:picLocks noChangeAspect="1"/>
          </p:cNvPicPr>
          <p:nvPr/>
        </p:nvPicPr>
        <p:blipFill>
          <a:blip r:embed="rId4"/>
          <a:stretch>
            <a:fillRect/>
          </a:stretch>
        </p:blipFill>
        <p:spPr>
          <a:xfrm flipV="1">
            <a:off x="5829300" y="187731"/>
            <a:ext cx="2663190" cy="900980"/>
          </a:xfrm>
          <a:prstGeom prst="rect">
            <a:avLst/>
          </a:prstGeom>
        </p:spPr>
      </p:pic>
      <p:sp>
        <p:nvSpPr>
          <p:cNvPr id="4" name="Rectangle 3">
            <a:extLst>
              <a:ext uri="{FF2B5EF4-FFF2-40B4-BE49-F238E27FC236}">
                <a16:creationId xmlns:a16="http://schemas.microsoft.com/office/drawing/2014/main" xmlns="" id="{C6F4A8E7-46B3-4EEE-B282-CF386B335E61}"/>
              </a:ext>
            </a:extLst>
          </p:cNvPr>
          <p:cNvSpPr/>
          <p:nvPr/>
        </p:nvSpPr>
        <p:spPr>
          <a:xfrm>
            <a:off x="1223009" y="1172300"/>
            <a:ext cx="6492240" cy="3539430"/>
          </a:xfrm>
          <a:prstGeom prst="rect">
            <a:avLst/>
          </a:prstGeom>
        </p:spPr>
        <p:txBody>
          <a:bodyPr wrap="square">
            <a:spAutoFit/>
          </a:bodyPr>
          <a:lstStyle/>
          <a:p>
            <a:pPr algn="ctr"/>
            <a:r>
              <a:rPr lang="vi-VN" sz="2800" dirty="0">
                <a:solidFill>
                  <a:srgbClr val="222222"/>
                </a:solidFill>
                <a:latin typeface="Calibri" panose="020F0502020204030204" pitchFamily="34" charset="0"/>
                <a:cs typeface="Calibri" panose="020F0502020204030204" pitchFamily="34" charset="0"/>
              </a:rPr>
              <a:t>Gió vườn không mải chơi xa</a:t>
            </a:r>
            <a:br>
              <a:rPr lang="vi-VN" sz="2800" dirty="0">
                <a:solidFill>
                  <a:srgbClr val="222222"/>
                </a:solidFill>
                <a:latin typeface="Calibri" panose="020F0502020204030204" pitchFamily="34" charset="0"/>
                <a:cs typeface="Calibri" panose="020F0502020204030204" pitchFamily="34" charset="0"/>
              </a:rPr>
            </a:br>
            <a:r>
              <a:rPr lang="vi-VN" sz="2800" dirty="0">
                <a:solidFill>
                  <a:srgbClr val="222222"/>
                </a:solidFill>
                <a:latin typeface="Calibri" panose="020F0502020204030204" pitchFamily="34" charset="0"/>
                <a:cs typeface="Calibri" panose="020F0502020204030204" pitchFamily="34" charset="0"/>
              </a:rPr>
              <a:t>Nhắc chị cửa sổ mở ra suốt ngày,</a:t>
            </a:r>
            <a:br>
              <a:rPr lang="vi-VN" sz="2800" dirty="0">
                <a:solidFill>
                  <a:srgbClr val="222222"/>
                </a:solidFill>
                <a:latin typeface="Calibri" panose="020F0502020204030204" pitchFamily="34" charset="0"/>
                <a:cs typeface="Calibri" panose="020F0502020204030204" pitchFamily="34" charset="0"/>
              </a:rPr>
            </a:br>
            <a:r>
              <a:rPr lang="vi-VN" sz="2800" dirty="0">
                <a:solidFill>
                  <a:srgbClr val="222222"/>
                </a:solidFill>
                <a:latin typeface="Calibri" panose="020F0502020204030204" pitchFamily="34" charset="0"/>
                <a:cs typeface="Calibri" panose="020F0502020204030204" pitchFamily="34" charset="0"/>
              </a:rPr>
              <a:t>Gió đi lắc lắc cành cây</a:t>
            </a:r>
            <a:br>
              <a:rPr lang="vi-VN" sz="2800" dirty="0">
                <a:solidFill>
                  <a:srgbClr val="222222"/>
                </a:solidFill>
                <a:latin typeface="Calibri" panose="020F0502020204030204" pitchFamily="34" charset="0"/>
                <a:cs typeface="Calibri" panose="020F0502020204030204" pitchFamily="34" charset="0"/>
              </a:rPr>
            </a:br>
            <a:r>
              <a:rPr lang="vi-VN" sz="2800" dirty="0">
                <a:solidFill>
                  <a:srgbClr val="222222"/>
                </a:solidFill>
                <a:latin typeface="Calibri" panose="020F0502020204030204" pitchFamily="34" charset="0"/>
                <a:cs typeface="Calibri" panose="020F0502020204030204" pitchFamily="34" charset="0"/>
              </a:rPr>
              <a:t>Giục bác cổ thụ kể chuyện xa xưa.</a:t>
            </a:r>
          </a:p>
          <a:p>
            <a:pPr algn="ctr"/>
            <a:r>
              <a:rPr lang="vi-VN" sz="2800" dirty="0">
                <a:solidFill>
                  <a:srgbClr val="222222"/>
                </a:solidFill>
                <a:latin typeface="Calibri" panose="020F0502020204030204" pitchFamily="34" charset="0"/>
                <a:cs typeface="Calibri" panose="020F0502020204030204" pitchFamily="34" charset="0"/>
              </a:rPr>
              <a:t>Tìm hoa làn gió nhẹ đưa</a:t>
            </a:r>
            <a:br>
              <a:rPr lang="vi-VN" sz="2800" dirty="0">
                <a:solidFill>
                  <a:srgbClr val="222222"/>
                </a:solidFill>
                <a:latin typeface="Calibri" panose="020F0502020204030204" pitchFamily="34" charset="0"/>
                <a:cs typeface="Calibri" panose="020F0502020204030204" pitchFamily="34" charset="0"/>
              </a:rPr>
            </a:br>
            <a:r>
              <a:rPr lang="vi-VN" sz="2800" dirty="0">
                <a:solidFill>
                  <a:srgbClr val="222222"/>
                </a:solidFill>
                <a:latin typeface="Calibri" panose="020F0502020204030204" pitchFamily="34" charset="0"/>
                <a:cs typeface="Calibri" panose="020F0502020204030204" pitchFamily="34" charset="0"/>
              </a:rPr>
              <a:t>Hương thơm tặng bướm ong vừa bay qua,</a:t>
            </a:r>
            <a:br>
              <a:rPr lang="vi-VN" sz="2800" dirty="0">
                <a:solidFill>
                  <a:srgbClr val="222222"/>
                </a:solidFill>
                <a:latin typeface="Calibri" panose="020F0502020204030204" pitchFamily="34" charset="0"/>
                <a:cs typeface="Calibri" panose="020F0502020204030204" pitchFamily="34" charset="0"/>
              </a:rPr>
            </a:br>
            <a:r>
              <a:rPr lang="vi-VN" sz="2800" dirty="0">
                <a:solidFill>
                  <a:srgbClr val="222222"/>
                </a:solidFill>
                <a:latin typeface="Calibri" panose="020F0502020204030204" pitchFamily="34" charset="0"/>
                <a:cs typeface="Calibri" panose="020F0502020204030204" pitchFamily="34" charset="0"/>
              </a:rPr>
              <a:t>Gió vẽ lên mái tranh nhà</a:t>
            </a:r>
            <a:br>
              <a:rPr lang="vi-VN" sz="2800" dirty="0">
                <a:solidFill>
                  <a:srgbClr val="222222"/>
                </a:solidFill>
                <a:latin typeface="Calibri" panose="020F0502020204030204" pitchFamily="34" charset="0"/>
                <a:cs typeface="Calibri" panose="020F0502020204030204" pitchFamily="34" charset="0"/>
              </a:rPr>
            </a:br>
            <a:r>
              <a:rPr lang="vi-VN" sz="2800" dirty="0">
                <a:solidFill>
                  <a:srgbClr val="222222"/>
                </a:solidFill>
                <a:latin typeface="Calibri" panose="020F0502020204030204" pitchFamily="34" charset="0"/>
                <a:cs typeface="Calibri" panose="020F0502020204030204" pitchFamily="34" charset="0"/>
              </a:rPr>
              <a:t>Một làn khói bếp giúp bà nấu cơm,</a:t>
            </a:r>
          </a:p>
        </p:txBody>
      </p:sp>
    </p:spTree>
    <p:extLst>
      <p:ext uri="{BB962C8B-B14F-4D97-AF65-F5344CB8AC3E}">
        <p14:creationId xmlns:p14="http://schemas.microsoft.com/office/powerpoint/2010/main" val="4032299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50" fill="hold"/>
                                            <p:tgtEl>
                                              <p:spTgt spid="15"/>
                                            </p:tgtEl>
                                            <p:attrNameLst>
                                              <p:attrName>ppt_w</p:attrName>
                                            </p:attrNameLst>
                                          </p:cBhvr>
                                          <p:tavLst>
                                            <p:tav tm="0">
                                              <p:val>
                                                <p:fltVal val="0"/>
                                              </p:val>
                                            </p:tav>
                                            <p:tav tm="100000">
                                              <p:val>
                                                <p:strVal val="#ppt_w"/>
                                              </p:val>
                                            </p:tav>
                                          </p:tavLst>
                                        </p:anim>
                                        <p:anim calcmode="lin" valueType="num">
                                          <p:cBhvr>
                                            <p:cTn id="8" dur="250" fill="hold"/>
                                            <p:tgtEl>
                                              <p:spTgt spid="15"/>
                                            </p:tgtEl>
                                            <p:attrNameLst>
                                              <p:attrName>ppt_h</p:attrName>
                                            </p:attrNameLst>
                                          </p:cBhvr>
                                          <p:tavLst>
                                            <p:tav tm="0">
                                              <p:val>
                                                <p:fltVal val="0"/>
                                              </p:val>
                                            </p:tav>
                                            <p:tav tm="100000">
                                              <p:val>
                                                <p:strVal val="#ppt_h"/>
                                              </p:val>
                                            </p:tav>
                                          </p:tavLst>
                                        </p:anim>
                                        <p:animEffect transition="in" filter="fade">
                                          <p:cBhvr>
                                            <p:cTn id="9" dur="25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15"/>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50" fill="hold"/>
                                            <p:tgtEl>
                                              <p:spTgt spid="15"/>
                                            </p:tgtEl>
                                            <p:attrNameLst>
                                              <p:attrName>ppt_w</p:attrName>
                                            </p:attrNameLst>
                                          </p:cBhvr>
                                          <p:tavLst>
                                            <p:tav tm="0">
                                              <p:val>
                                                <p:fltVal val="0"/>
                                              </p:val>
                                            </p:tav>
                                            <p:tav tm="100000">
                                              <p:val>
                                                <p:strVal val="#ppt_w"/>
                                              </p:val>
                                            </p:tav>
                                          </p:tavLst>
                                        </p:anim>
                                        <p:anim calcmode="lin" valueType="num">
                                          <p:cBhvr>
                                            <p:cTn id="8" dur="250" fill="hold"/>
                                            <p:tgtEl>
                                              <p:spTgt spid="15"/>
                                            </p:tgtEl>
                                            <p:attrNameLst>
                                              <p:attrName>ppt_h</p:attrName>
                                            </p:attrNameLst>
                                          </p:cBhvr>
                                          <p:tavLst>
                                            <p:tav tm="0">
                                              <p:val>
                                                <p:fltVal val="0"/>
                                              </p:val>
                                            </p:tav>
                                            <p:tav tm="100000">
                                              <p:val>
                                                <p:strVal val="#ppt_h"/>
                                              </p:val>
                                            </p:tav>
                                          </p:tavLst>
                                        </p:anim>
                                        <p:animEffect transition="in" filter="fade">
                                          <p:cBhvr>
                                            <p:cTn id="9" dur="25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15"/>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C3121F7-694B-49D2-9744-F8FA319B9F54}"/>
              </a:ext>
            </a:extLst>
          </p:cNvPr>
          <p:cNvPicPr>
            <a:picLocks noChangeAspect="1"/>
          </p:cNvPicPr>
          <p:nvPr/>
        </p:nvPicPr>
        <p:blipFill rotWithShape="1">
          <a:blip r:embed="rId3"/>
          <a:srcRect l="10111" t="37327" r="10111" b="12649"/>
          <a:stretch/>
        </p:blipFill>
        <p:spPr>
          <a:xfrm>
            <a:off x="-1" y="-1"/>
            <a:ext cx="9142971" cy="5143501"/>
          </a:xfrm>
          <a:prstGeom prst="rect">
            <a:avLst/>
          </a:prstGeom>
        </p:spPr>
      </p:pic>
      <p:sp>
        <p:nvSpPr>
          <p:cNvPr id="9" name="Rectangle: Rounded Corners 1">
            <a:extLst>
              <a:ext uri="{FF2B5EF4-FFF2-40B4-BE49-F238E27FC236}">
                <a16:creationId xmlns:a16="http://schemas.microsoft.com/office/drawing/2014/main" xmlns="" id="{7E5668AB-DBD8-4DBC-8690-0D4F48356C8F}"/>
              </a:ext>
            </a:extLst>
          </p:cNvPr>
          <p:cNvSpPr/>
          <p:nvPr/>
        </p:nvSpPr>
        <p:spPr>
          <a:xfrm>
            <a:off x="342900" y="407462"/>
            <a:ext cx="8412480" cy="4664885"/>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xmlns="" id="{22D8276F-96F1-4A1F-A1A5-E189F4874E09}"/>
              </a:ext>
            </a:extLst>
          </p:cNvPr>
          <p:cNvGrpSpPr/>
          <p:nvPr/>
        </p:nvGrpSpPr>
        <p:grpSpPr>
          <a:xfrm>
            <a:off x="3166110" y="512651"/>
            <a:ext cx="6525996" cy="659649"/>
            <a:chOff x="236217" y="2394752"/>
            <a:chExt cx="7704861" cy="659649"/>
          </a:xfrm>
        </p:grpSpPr>
        <p:sp>
          <p:nvSpPr>
            <p:cNvPr id="16" name="TextBox 15">
              <a:extLst>
                <a:ext uri="{FF2B5EF4-FFF2-40B4-BE49-F238E27FC236}">
                  <a16:creationId xmlns:a16="http://schemas.microsoft.com/office/drawing/2014/main" xmlns="" id="{11E16E7E-92EF-4357-92D2-3A0CC86ED68A}"/>
                </a:ext>
              </a:extLst>
            </p:cNvPr>
            <p:cNvSpPr txBox="1"/>
            <p:nvPr/>
          </p:nvSpPr>
          <p:spPr>
            <a:xfrm>
              <a:off x="236217" y="2394752"/>
              <a:ext cx="7704860" cy="646331"/>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vi-VN" sz="3600" dirty="0">
                  <a:ln w="127000">
                    <a:solidFill>
                      <a:srgbClr val="FFFFFF"/>
                    </a:solidFill>
                  </a:ln>
                  <a:solidFill>
                    <a:srgbClr val="FFFFFF"/>
                  </a:solidFill>
                  <a:effectLst>
                    <a:outerShdw dist="88900" dir="3600000" algn="tl" rotWithShape="0">
                      <a:schemeClr val="accent5">
                        <a:lumMod val="40000"/>
                        <a:lumOff val="60000"/>
                      </a:schemeClr>
                    </a:outerShdw>
                  </a:effectLst>
                  <a:latin typeface="SVN-ARCO Typography" panose="020B0603050302020204" pitchFamily="34" charset="2"/>
                  <a:cs typeface="Arial" panose="020B0604020202020204" pitchFamily="34" charset="0"/>
                </a:rPr>
                <a:t>GIÓ VƯỜN</a:t>
              </a:r>
              <a:endParaRPr lang="sv-SE" sz="3600" dirty="0">
                <a:ln w="127000">
                  <a:solidFill>
                    <a:srgbClr val="FFFFFF"/>
                  </a:solidFill>
                </a:ln>
                <a:solidFill>
                  <a:srgbClr val="FFFFFF"/>
                </a:solidFill>
                <a:effectLst>
                  <a:outerShdw dist="88900" dir="3600000" algn="tl" rotWithShape="0">
                    <a:schemeClr val="accent5">
                      <a:lumMod val="40000"/>
                      <a:lumOff val="60000"/>
                    </a:schemeClr>
                  </a:outerShdw>
                </a:effectLst>
                <a:latin typeface="SVN-ARCO Typography" panose="020B0603050302020204" pitchFamily="34" charset="2"/>
                <a:cs typeface="Arial" panose="020B0604020202020204" pitchFamily="34" charset="0"/>
              </a:endParaRPr>
            </a:p>
          </p:txBody>
        </p:sp>
        <p:sp>
          <p:nvSpPr>
            <p:cNvPr id="20" name="TextBox 19">
              <a:extLst>
                <a:ext uri="{FF2B5EF4-FFF2-40B4-BE49-F238E27FC236}">
                  <a16:creationId xmlns:a16="http://schemas.microsoft.com/office/drawing/2014/main" xmlns="" id="{2B3687F5-C007-4CBF-AB8C-135C16C50AF2}"/>
                </a:ext>
              </a:extLst>
            </p:cNvPr>
            <p:cNvSpPr txBox="1"/>
            <p:nvPr/>
          </p:nvSpPr>
          <p:spPr>
            <a:xfrm>
              <a:off x="236217" y="2408070"/>
              <a:ext cx="7704861" cy="646331"/>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vi-VN" sz="3600" dirty="0">
                  <a:ln w="19050">
                    <a:solidFill>
                      <a:srgbClr val="002060"/>
                    </a:solidFill>
                  </a:ln>
                  <a:solidFill>
                    <a:srgbClr val="FFCD2F"/>
                  </a:solidFill>
                  <a:latin typeface="SVN-ARCO Typography" panose="020B0603050302020204" pitchFamily="34" charset="2"/>
                  <a:cs typeface="Arial" panose="020B0604020202020204" pitchFamily="34" charset="0"/>
                </a:rPr>
                <a:t>G</a:t>
              </a:r>
              <a:r>
                <a:rPr lang="vi-VN" sz="3600" dirty="0">
                  <a:ln w="19050">
                    <a:solidFill>
                      <a:srgbClr val="002060"/>
                    </a:solidFill>
                  </a:ln>
                  <a:solidFill>
                    <a:srgbClr val="CC99FF"/>
                  </a:solidFill>
                  <a:latin typeface="SVN-ARCO Typography" panose="020B0603050302020204" pitchFamily="34" charset="2"/>
                  <a:cs typeface="Arial" panose="020B0604020202020204" pitchFamily="34" charset="0"/>
                </a:rPr>
                <a:t>I</a:t>
              </a:r>
              <a:r>
                <a:rPr lang="vi-VN" sz="3600" dirty="0">
                  <a:ln w="19050">
                    <a:solidFill>
                      <a:srgbClr val="002060"/>
                    </a:solidFill>
                  </a:ln>
                  <a:solidFill>
                    <a:srgbClr val="FF7C80"/>
                  </a:solidFill>
                  <a:latin typeface="SVN-ARCO Typography" panose="020B0603050302020204" pitchFamily="34" charset="2"/>
                  <a:cs typeface="Arial" panose="020B0604020202020204" pitchFamily="34" charset="0"/>
                </a:rPr>
                <a:t>Ó </a:t>
              </a:r>
              <a:r>
                <a:rPr lang="vi-VN" sz="3600" dirty="0">
                  <a:ln w="19050">
                    <a:solidFill>
                      <a:srgbClr val="002060"/>
                    </a:solidFill>
                  </a:ln>
                  <a:solidFill>
                    <a:srgbClr val="99FF99"/>
                  </a:solidFill>
                  <a:latin typeface="SVN-ARCO Typography" panose="020B0603050302020204" pitchFamily="34" charset="2"/>
                  <a:cs typeface="Arial" panose="020B0604020202020204" pitchFamily="34" charset="0"/>
                </a:rPr>
                <a:t>V</a:t>
              </a:r>
              <a:r>
                <a:rPr lang="vi-VN" sz="3600" dirty="0">
                  <a:ln w="19050">
                    <a:solidFill>
                      <a:srgbClr val="002060"/>
                    </a:solidFill>
                  </a:ln>
                  <a:solidFill>
                    <a:srgbClr val="FFCD2F"/>
                  </a:solidFill>
                  <a:latin typeface="SVN-ARCO Typography" panose="020B0603050302020204" pitchFamily="34" charset="2"/>
                  <a:cs typeface="Arial" panose="020B0604020202020204" pitchFamily="34" charset="0"/>
                </a:rPr>
                <a:t>Ư</a:t>
              </a:r>
              <a:r>
                <a:rPr lang="vi-VN" sz="3600" dirty="0">
                  <a:ln w="19050">
                    <a:solidFill>
                      <a:srgbClr val="002060"/>
                    </a:solidFill>
                  </a:ln>
                  <a:solidFill>
                    <a:srgbClr val="66FFFF"/>
                  </a:solidFill>
                  <a:latin typeface="SVN-ARCO Typography" panose="020B0603050302020204" pitchFamily="34" charset="2"/>
                  <a:cs typeface="Arial" panose="020B0604020202020204" pitchFamily="34" charset="0"/>
                </a:rPr>
                <a:t>Ờ</a:t>
              </a:r>
              <a:r>
                <a:rPr lang="vi-VN" sz="3600" dirty="0">
                  <a:ln w="19050">
                    <a:solidFill>
                      <a:srgbClr val="002060"/>
                    </a:solidFill>
                  </a:ln>
                  <a:solidFill>
                    <a:srgbClr val="CC99FF"/>
                  </a:solidFill>
                  <a:latin typeface="SVN-ARCO Typography" panose="020B0603050302020204" pitchFamily="34" charset="2"/>
                  <a:cs typeface="Arial" panose="020B0604020202020204" pitchFamily="34" charset="0"/>
                </a:rPr>
                <a:t>N </a:t>
              </a:r>
              <a:endParaRPr lang="sv-SE" sz="3600" dirty="0">
                <a:ln w="19050">
                  <a:solidFill>
                    <a:srgbClr val="002060"/>
                  </a:solidFill>
                </a:ln>
                <a:solidFill>
                  <a:srgbClr val="99FF99"/>
                </a:solidFill>
                <a:latin typeface="SVN-ARCO Typography" panose="020B0603050302020204" pitchFamily="34" charset="2"/>
                <a:cs typeface="Arial" panose="020B0604020202020204" pitchFamily="34" charset="0"/>
              </a:endParaRPr>
            </a:p>
          </p:txBody>
        </p:sp>
      </p:grpSp>
      <p:pic>
        <p:nvPicPr>
          <p:cNvPr id="3" name="Picture 2">
            <a:extLst>
              <a:ext uri="{FF2B5EF4-FFF2-40B4-BE49-F238E27FC236}">
                <a16:creationId xmlns:a16="http://schemas.microsoft.com/office/drawing/2014/main" xmlns="" id="{EE5BC042-F7DB-40CC-99FF-7FA495AA87FA}"/>
              </a:ext>
            </a:extLst>
          </p:cNvPr>
          <p:cNvPicPr>
            <a:picLocks noChangeAspect="1"/>
          </p:cNvPicPr>
          <p:nvPr/>
        </p:nvPicPr>
        <p:blipFill>
          <a:blip r:embed="rId4"/>
          <a:stretch>
            <a:fillRect/>
          </a:stretch>
        </p:blipFill>
        <p:spPr>
          <a:xfrm flipH="1" flipV="1">
            <a:off x="502920" y="187731"/>
            <a:ext cx="2663190" cy="900980"/>
          </a:xfrm>
          <a:prstGeom prst="rect">
            <a:avLst/>
          </a:prstGeom>
        </p:spPr>
      </p:pic>
      <p:pic>
        <p:nvPicPr>
          <p:cNvPr id="21" name="Picture 20">
            <a:extLst>
              <a:ext uri="{FF2B5EF4-FFF2-40B4-BE49-F238E27FC236}">
                <a16:creationId xmlns:a16="http://schemas.microsoft.com/office/drawing/2014/main" xmlns="" id="{F9460690-BBF7-4285-A90A-066A6CAA32D3}"/>
              </a:ext>
            </a:extLst>
          </p:cNvPr>
          <p:cNvPicPr>
            <a:picLocks noChangeAspect="1"/>
          </p:cNvPicPr>
          <p:nvPr/>
        </p:nvPicPr>
        <p:blipFill>
          <a:blip r:embed="rId4"/>
          <a:stretch>
            <a:fillRect/>
          </a:stretch>
        </p:blipFill>
        <p:spPr>
          <a:xfrm flipV="1">
            <a:off x="5829300" y="187731"/>
            <a:ext cx="2663190" cy="900980"/>
          </a:xfrm>
          <a:prstGeom prst="rect">
            <a:avLst/>
          </a:prstGeom>
        </p:spPr>
      </p:pic>
      <p:sp>
        <p:nvSpPr>
          <p:cNvPr id="4" name="Rectangle 3">
            <a:extLst>
              <a:ext uri="{FF2B5EF4-FFF2-40B4-BE49-F238E27FC236}">
                <a16:creationId xmlns:a16="http://schemas.microsoft.com/office/drawing/2014/main" xmlns="" id="{C6F4A8E7-46B3-4EEE-B282-CF386B335E61}"/>
              </a:ext>
            </a:extLst>
          </p:cNvPr>
          <p:cNvSpPr/>
          <p:nvPr/>
        </p:nvSpPr>
        <p:spPr>
          <a:xfrm>
            <a:off x="1303020" y="1102029"/>
            <a:ext cx="6492240" cy="3970318"/>
          </a:xfrm>
          <a:prstGeom prst="rect">
            <a:avLst/>
          </a:prstGeom>
        </p:spPr>
        <p:txBody>
          <a:bodyPr wrap="square">
            <a:spAutoFit/>
          </a:bodyPr>
          <a:lstStyle/>
          <a:p>
            <a:pPr algn="ctr"/>
            <a:r>
              <a:rPr lang="vi-VN" sz="2800" dirty="0">
                <a:latin typeface="Calibri" panose="020F0502020204030204" pitchFamily="34" charset="0"/>
                <a:cs typeface="Calibri" panose="020F0502020204030204" pitchFamily="34" charset="0"/>
              </a:rPr>
              <a:t>Gió thức từ sớm tinh sương</a:t>
            </a:r>
            <a:br>
              <a:rPr lang="vi-VN" sz="2800" dirty="0">
                <a:latin typeface="Calibri" panose="020F0502020204030204" pitchFamily="34" charset="0"/>
                <a:cs typeface="Calibri" panose="020F0502020204030204" pitchFamily="34" charset="0"/>
              </a:rPr>
            </a:br>
            <a:r>
              <a:rPr lang="vi-VN" sz="2800" dirty="0">
                <a:latin typeface="Calibri" panose="020F0502020204030204" pitchFamily="34" charset="0"/>
                <a:cs typeface="Calibri" panose="020F0502020204030204" pitchFamily="34" charset="0"/>
              </a:rPr>
              <a:t>Gió đem mưa đến tưới vườn cho ông,</a:t>
            </a:r>
            <a:br>
              <a:rPr lang="vi-VN" sz="2800" dirty="0">
                <a:latin typeface="Calibri" panose="020F0502020204030204" pitchFamily="34" charset="0"/>
                <a:cs typeface="Calibri" panose="020F0502020204030204" pitchFamily="34" charset="0"/>
              </a:rPr>
            </a:br>
            <a:r>
              <a:rPr lang="vi-VN" sz="2800" dirty="0">
                <a:latin typeface="Calibri" panose="020F0502020204030204" pitchFamily="34" charset="0"/>
                <a:cs typeface="Calibri" panose="020F0502020204030204" pitchFamily="34" charset="0"/>
              </a:rPr>
              <a:t>Gió yêu nhất buổi rạng đông</a:t>
            </a:r>
            <a:br>
              <a:rPr lang="vi-VN" sz="2800" dirty="0">
                <a:latin typeface="Calibri" panose="020F0502020204030204" pitchFamily="34" charset="0"/>
                <a:cs typeface="Calibri" panose="020F0502020204030204" pitchFamily="34" charset="0"/>
              </a:rPr>
            </a:br>
            <a:r>
              <a:rPr lang="vi-VN" sz="2800" dirty="0">
                <a:latin typeface="Calibri" panose="020F0502020204030204" pitchFamily="34" charset="0"/>
                <a:cs typeface="Calibri" panose="020F0502020204030204" pitchFamily="34" charset="0"/>
              </a:rPr>
              <a:t>Con chim dậy hót. Nắng hồng. Trời xanh.</a:t>
            </a:r>
          </a:p>
          <a:p>
            <a:pPr algn="ctr"/>
            <a:r>
              <a:rPr lang="vi-VN" sz="2800" dirty="0">
                <a:latin typeface="Calibri" panose="020F0502020204030204" pitchFamily="34" charset="0"/>
                <a:cs typeface="Calibri" panose="020F0502020204030204" pitchFamily="34" charset="0"/>
              </a:rPr>
              <a:t>Gió vườn chăm chỉ hiền lành</a:t>
            </a:r>
            <a:br>
              <a:rPr lang="vi-VN" sz="2800" dirty="0">
                <a:latin typeface="Calibri" panose="020F0502020204030204" pitchFamily="34" charset="0"/>
                <a:cs typeface="Calibri" panose="020F0502020204030204" pitchFamily="34" charset="0"/>
              </a:rPr>
            </a:br>
            <a:r>
              <a:rPr lang="vi-VN" sz="2800" dirty="0">
                <a:latin typeface="Calibri" panose="020F0502020204030204" pitchFamily="34" charset="0"/>
                <a:cs typeface="Calibri" panose="020F0502020204030204" pitchFamily="34" charset="0"/>
              </a:rPr>
              <a:t>Làm bao việc nhỏ để thành lớn khôn.</a:t>
            </a:r>
            <a:br>
              <a:rPr lang="vi-VN" sz="2800" dirty="0">
                <a:latin typeface="Calibri" panose="020F0502020204030204" pitchFamily="34" charset="0"/>
                <a:cs typeface="Calibri" panose="020F0502020204030204" pitchFamily="34" charset="0"/>
              </a:rPr>
            </a:br>
            <a:r>
              <a:rPr lang="vi-VN" sz="2800" dirty="0">
                <a:latin typeface="Calibri" panose="020F0502020204030204" pitchFamily="34" charset="0"/>
                <a:cs typeface="Calibri" panose="020F0502020204030204" pitchFamily="34" charset="0"/>
              </a:rPr>
              <a:t>Gió đi từ một góc vườn</a:t>
            </a:r>
            <a:br>
              <a:rPr lang="vi-VN" sz="2800" dirty="0">
                <a:latin typeface="Calibri" panose="020F0502020204030204" pitchFamily="34" charset="0"/>
                <a:cs typeface="Calibri" panose="020F0502020204030204" pitchFamily="34" charset="0"/>
              </a:rPr>
            </a:br>
            <a:r>
              <a:rPr lang="vi-VN" sz="2800" dirty="0">
                <a:latin typeface="Calibri" panose="020F0502020204030204" pitchFamily="34" charset="0"/>
                <a:cs typeface="Calibri" panose="020F0502020204030204" pitchFamily="34" charset="0"/>
              </a:rPr>
              <a:t>Thổi ra trời rộng bốn phương bạn bè.</a:t>
            </a:r>
          </a:p>
          <a:p>
            <a:pPr algn="r"/>
            <a:r>
              <a:rPr lang="vi-VN" sz="2800" b="1" i="1" dirty="0">
                <a:solidFill>
                  <a:schemeClr val="accent6">
                    <a:lumMod val="75000"/>
                  </a:schemeClr>
                </a:solidFill>
                <a:latin typeface="Calibri" panose="020F0502020204030204" pitchFamily="34" charset="0"/>
                <a:cs typeface="Calibri" panose="020F0502020204030204" pitchFamily="34" charset="0"/>
              </a:rPr>
              <a:t>Lê Thị Mây</a:t>
            </a:r>
          </a:p>
        </p:txBody>
      </p:sp>
    </p:spTree>
    <p:extLst>
      <p:ext uri="{BB962C8B-B14F-4D97-AF65-F5344CB8AC3E}">
        <p14:creationId xmlns:p14="http://schemas.microsoft.com/office/powerpoint/2010/main" val="646737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50" fill="hold"/>
                                            <p:tgtEl>
                                              <p:spTgt spid="15"/>
                                            </p:tgtEl>
                                            <p:attrNameLst>
                                              <p:attrName>ppt_w</p:attrName>
                                            </p:attrNameLst>
                                          </p:cBhvr>
                                          <p:tavLst>
                                            <p:tav tm="0">
                                              <p:val>
                                                <p:fltVal val="0"/>
                                              </p:val>
                                            </p:tav>
                                            <p:tav tm="100000">
                                              <p:val>
                                                <p:strVal val="#ppt_w"/>
                                              </p:val>
                                            </p:tav>
                                          </p:tavLst>
                                        </p:anim>
                                        <p:anim calcmode="lin" valueType="num">
                                          <p:cBhvr>
                                            <p:cTn id="8" dur="250" fill="hold"/>
                                            <p:tgtEl>
                                              <p:spTgt spid="15"/>
                                            </p:tgtEl>
                                            <p:attrNameLst>
                                              <p:attrName>ppt_h</p:attrName>
                                            </p:attrNameLst>
                                          </p:cBhvr>
                                          <p:tavLst>
                                            <p:tav tm="0">
                                              <p:val>
                                                <p:fltVal val="0"/>
                                              </p:val>
                                            </p:tav>
                                            <p:tav tm="100000">
                                              <p:val>
                                                <p:strVal val="#ppt_h"/>
                                              </p:val>
                                            </p:tav>
                                          </p:tavLst>
                                        </p:anim>
                                        <p:animEffect transition="in" filter="fade">
                                          <p:cBhvr>
                                            <p:cTn id="9" dur="25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15"/>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50" fill="hold"/>
                                            <p:tgtEl>
                                              <p:spTgt spid="15"/>
                                            </p:tgtEl>
                                            <p:attrNameLst>
                                              <p:attrName>ppt_w</p:attrName>
                                            </p:attrNameLst>
                                          </p:cBhvr>
                                          <p:tavLst>
                                            <p:tav tm="0">
                                              <p:val>
                                                <p:fltVal val="0"/>
                                              </p:val>
                                            </p:tav>
                                            <p:tav tm="100000">
                                              <p:val>
                                                <p:strVal val="#ppt_w"/>
                                              </p:val>
                                            </p:tav>
                                          </p:tavLst>
                                        </p:anim>
                                        <p:anim calcmode="lin" valueType="num">
                                          <p:cBhvr>
                                            <p:cTn id="8" dur="250" fill="hold"/>
                                            <p:tgtEl>
                                              <p:spTgt spid="15"/>
                                            </p:tgtEl>
                                            <p:attrNameLst>
                                              <p:attrName>ppt_h</p:attrName>
                                            </p:attrNameLst>
                                          </p:cBhvr>
                                          <p:tavLst>
                                            <p:tav tm="0">
                                              <p:val>
                                                <p:fltVal val="0"/>
                                              </p:val>
                                            </p:tav>
                                            <p:tav tm="100000">
                                              <p:val>
                                                <p:strVal val="#ppt_h"/>
                                              </p:val>
                                            </p:tav>
                                          </p:tavLst>
                                        </p:anim>
                                        <p:animEffect transition="in" filter="fade">
                                          <p:cBhvr>
                                            <p:cTn id="9" dur="25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15"/>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C3121F7-694B-49D2-9744-F8FA319B9F54}"/>
              </a:ext>
            </a:extLst>
          </p:cNvPr>
          <p:cNvPicPr>
            <a:picLocks noChangeAspect="1"/>
          </p:cNvPicPr>
          <p:nvPr/>
        </p:nvPicPr>
        <p:blipFill rotWithShape="1">
          <a:blip r:embed="rId4"/>
          <a:srcRect l="10111" t="37327" r="10111" b="12649"/>
          <a:stretch/>
        </p:blipFill>
        <p:spPr>
          <a:xfrm>
            <a:off x="-1" y="-1"/>
            <a:ext cx="9142971" cy="4400551"/>
          </a:xfrm>
          <a:prstGeom prst="rect">
            <a:avLst/>
          </a:prstGeom>
        </p:spPr>
      </p:pic>
      <p:sp>
        <p:nvSpPr>
          <p:cNvPr id="9" name="Rectangle: Rounded Corners 1">
            <a:extLst>
              <a:ext uri="{FF2B5EF4-FFF2-40B4-BE49-F238E27FC236}">
                <a16:creationId xmlns:a16="http://schemas.microsoft.com/office/drawing/2014/main" xmlns="" id="{7E5668AB-DBD8-4DBC-8690-0D4F48356C8F}"/>
              </a:ext>
            </a:extLst>
          </p:cNvPr>
          <p:cNvSpPr/>
          <p:nvPr/>
        </p:nvSpPr>
        <p:spPr>
          <a:xfrm>
            <a:off x="342900" y="281732"/>
            <a:ext cx="8412480" cy="440055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25C64958-53E4-40C4-97F5-AE6B64E6B2F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3086100"/>
            <a:ext cx="4583430" cy="2057400"/>
          </a:xfrm>
          <a:prstGeom prst="rect">
            <a:avLst/>
          </a:prstGeom>
        </p:spPr>
      </p:pic>
      <p:pic>
        <p:nvPicPr>
          <p:cNvPr id="10" name="Picture 9">
            <a:extLst>
              <a:ext uri="{FF2B5EF4-FFF2-40B4-BE49-F238E27FC236}">
                <a16:creationId xmlns:a16="http://schemas.microsoft.com/office/drawing/2014/main" xmlns="" id="{3AA2CA3D-A28B-40E5-89BC-CE418811A59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flipH="1">
            <a:off x="4583430" y="3086100"/>
            <a:ext cx="4559540" cy="2057400"/>
          </a:xfrm>
          <a:prstGeom prst="rect">
            <a:avLst/>
          </a:prstGeom>
        </p:spPr>
      </p:pic>
      <p:grpSp>
        <p:nvGrpSpPr>
          <p:cNvPr id="16" name="Group 15">
            <a:extLst>
              <a:ext uri="{FF2B5EF4-FFF2-40B4-BE49-F238E27FC236}">
                <a16:creationId xmlns:a16="http://schemas.microsoft.com/office/drawing/2014/main" xmlns="" id="{036F1A19-9738-427F-B83B-E775EF2F5BCE}"/>
              </a:ext>
            </a:extLst>
          </p:cNvPr>
          <p:cNvGrpSpPr/>
          <p:nvPr/>
        </p:nvGrpSpPr>
        <p:grpSpPr>
          <a:xfrm>
            <a:off x="1996377" y="304983"/>
            <a:ext cx="5451063" cy="1111588"/>
            <a:chOff x="541090" y="0"/>
            <a:chExt cx="4459448" cy="835495"/>
          </a:xfrm>
        </p:grpSpPr>
        <p:pic>
          <p:nvPicPr>
            <p:cNvPr id="20" name="Picture 19">
              <a:extLst>
                <a:ext uri="{FF2B5EF4-FFF2-40B4-BE49-F238E27FC236}">
                  <a16:creationId xmlns:a16="http://schemas.microsoft.com/office/drawing/2014/main" xmlns="" id="{99F5D789-0A62-4FE7-A457-EEE034DECEDD}"/>
                </a:ext>
              </a:extLst>
            </p:cNvPr>
            <p:cNvPicPr>
              <a:picLocks noChangeAspect="1"/>
            </p:cNvPicPr>
            <p:nvPr/>
          </p:nvPicPr>
          <p:blipFill>
            <a:blip r:embed="rId7"/>
            <a:stretch>
              <a:fillRect/>
            </a:stretch>
          </p:blipFill>
          <p:spPr>
            <a:xfrm rot="20591673">
              <a:off x="541090" y="268718"/>
              <a:ext cx="566777" cy="566777"/>
            </a:xfrm>
            <a:prstGeom prst="rect">
              <a:avLst/>
            </a:prstGeom>
          </p:spPr>
        </p:pic>
        <p:pic>
          <p:nvPicPr>
            <p:cNvPr id="21" name="Picture 20">
              <a:extLst>
                <a:ext uri="{FF2B5EF4-FFF2-40B4-BE49-F238E27FC236}">
                  <a16:creationId xmlns:a16="http://schemas.microsoft.com/office/drawing/2014/main" xmlns="" id="{CB4CC0B5-8768-41FB-91E1-4810BFB4BB96}"/>
                </a:ext>
              </a:extLst>
            </p:cNvPr>
            <p:cNvPicPr>
              <a:picLocks noChangeAspect="1"/>
            </p:cNvPicPr>
            <p:nvPr/>
          </p:nvPicPr>
          <p:blipFill>
            <a:blip r:embed="rId8"/>
            <a:stretch>
              <a:fillRect/>
            </a:stretch>
          </p:blipFill>
          <p:spPr>
            <a:xfrm rot="1370500">
              <a:off x="4395929" y="188845"/>
              <a:ext cx="604609" cy="604609"/>
            </a:xfrm>
            <a:prstGeom prst="rect">
              <a:avLst/>
            </a:prstGeom>
          </p:spPr>
        </p:pic>
        <p:grpSp>
          <p:nvGrpSpPr>
            <p:cNvPr id="22" name="Group 21">
              <a:extLst>
                <a:ext uri="{FF2B5EF4-FFF2-40B4-BE49-F238E27FC236}">
                  <a16:creationId xmlns:a16="http://schemas.microsoft.com/office/drawing/2014/main" xmlns="" id="{62BA439C-E868-4B82-BD76-A33352B4445C}"/>
                </a:ext>
              </a:extLst>
            </p:cNvPr>
            <p:cNvGrpSpPr/>
            <p:nvPr/>
          </p:nvGrpSpPr>
          <p:grpSpPr>
            <a:xfrm>
              <a:off x="1174094" y="0"/>
              <a:ext cx="3285333" cy="832795"/>
              <a:chOff x="1575310" y="446027"/>
              <a:chExt cx="3655025" cy="832795"/>
            </a:xfrm>
          </p:grpSpPr>
          <p:sp>
            <p:nvSpPr>
              <p:cNvPr id="23" name="TextBox 22">
                <a:extLst>
                  <a:ext uri="{FF2B5EF4-FFF2-40B4-BE49-F238E27FC236}">
                    <a16:creationId xmlns:a16="http://schemas.microsoft.com/office/drawing/2014/main" xmlns="" id="{22218289-9302-44F2-B387-63F7021B3445}"/>
                  </a:ext>
                </a:extLst>
              </p:cNvPr>
              <p:cNvSpPr txBox="1"/>
              <p:nvPr/>
            </p:nvSpPr>
            <p:spPr>
              <a:xfrm>
                <a:off x="1575311" y="446027"/>
                <a:ext cx="3655024" cy="832795"/>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6600" b="1" dirty="0">
                    <a:ln w="231775">
                      <a:solidFill>
                        <a:srgbClr val="FFFFFF"/>
                      </a:solidFill>
                      <a:prstDash val="solid"/>
                    </a:ln>
                    <a:no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GIỌNG</a:t>
                </a:r>
                <a:r>
                  <a:rPr lang="sv-SE" sz="6600" dirty="0">
                    <a:ln w="231775">
                      <a:solidFill>
                        <a:srgbClr val="FFFFFF"/>
                      </a:solidFill>
                    </a:ln>
                    <a:noFill/>
                    <a:latin typeface="LNTH-LuoLuoNotangYuanTi 1" pitchFamily="2" charset="-128"/>
                    <a:ea typeface="LNTH-LuoLuoNotangYuanTi 1" pitchFamily="2" charset="-128"/>
                    <a:cs typeface="LNTH-LuoLuoNotangYuanTi 1" pitchFamily="2" charset="-128"/>
                  </a:rPr>
                  <a:t> </a:t>
                </a:r>
                <a:r>
                  <a:rPr lang="sv-SE" sz="6600" b="1" dirty="0">
                    <a:ln w="231775">
                      <a:solidFill>
                        <a:srgbClr val="FFFFFF"/>
                      </a:solidFill>
                      <a:prstDash val="solid"/>
                    </a:ln>
                    <a:no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p>
            </p:txBody>
          </p:sp>
          <p:sp>
            <p:nvSpPr>
              <p:cNvPr id="24" name="TextBox 23">
                <a:extLst>
                  <a:ext uri="{FF2B5EF4-FFF2-40B4-BE49-F238E27FC236}">
                    <a16:creationId xmlns:a16="http://schemas.microsoft.com/office/drawing/2014/main" xmlns="" id="{98C87EAE-3D61-4679-8695-7012404F0C9C}"/>
                  </a:ext>
                </a:extLst>
              </p:cNvPr>
              <p:cNvSpPr txBox="1"/>
              <p:nvPr/>
            </p:nvSpPr>
            <p:spPr>
              <a:xfrm>
                <a:off x="1575310" y="446027"/>
                <a:ext cx="3600147" cy="832795"/>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66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sv-SE" sz="66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sv-SE" sz="66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sv-SE" sz="66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sv-SE" sz="66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sv-SE" sz="6600" dirty="0">
                    <a:solidFill>
                      <a:srgbClr val="77D460"/>
                    </a:solidFill>
                    <a:latin typeface="LNTH-LuoLuoNotangYuanTi 1" pitchFamily="2" charset="-128"/>
                    <a:ea typeface="LNTH-LuoLuoNotangYuanTi 1" pitchFamily="2" charset="-128"/>
                    <a:cs typeface="LNTH-LuoLuoNotangYuanTi 1" pitchFamily="2" charset="-128"/>
                  </a:rPr>
                  <a:t> </a:t>
                </a:r>
                <a:r>
                  <a:rPr lang="sv-SE" sz="66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sv-SE" sz="66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sv-SE" sz="66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endParaRPr lang="sv-SE" sz="66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pic>
        <p:nvPicPr>
          <p:cNvPr id="25" name="Picture 6" descr="Character game design ILLUSTRATION  farm beanstalk girl cartoon art expressions">
            <a:extLst>
              <a:ext uri="{FF2B5EF4-FFF2-40B4-BE49-F238E27FC236}">
                <a16:creationId xmlns:a16="http://schemas.microsoft.com/office/drawing/2014/main" xmlns="" id="{22EAC2BA-BFF1-4131-85B2-AC2463A98F8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5189" b="37673" l="29429" r="74357">
                        <a14:foregroundMark x1="29429" y1="25660" x2="29429" y2="25660"/>
                        <a14:foregroundMark x1="74357" y1="17893" x2="74357" y2="17893"/>
                        <a14:foregroundMark x1="40786" y1="23459" x2="51357" y2="25094"/>
                        <a14:foregroundMark x1="39357" y1="27296" x2="46143" y2="26195"/>
                        <a14:foregroundMark x1="43143" y1="31698" x2="44357" y2="32799"/>
                        <a14:foregroundMark x1="33143" y1="22044" x2="33143" y2="22044"/>
                        <a14:foregroundMark x1="33643" y1="21635" x2="35071" y2="21572"/>
                        <a14:foregroundMark x1="32929" y1="26824" x2="37929" y2="27704"/>
                        <a14:foregroundMark x1="32643" y1="27296" x2="34571" y2="28805"/>
                        <a14:foregroundMark x1="32071" y1="26038" x2="33857" y2="28553"/>
                        <a14:foregroundMark x1="31571" y1="26509" x2="34214" y2="28553"/>
                        <a14:foregroundMark x1="36500" y1="25346" x2="43214" y2="23145"/>
                        <a14:foregroundMark x1="43214" y1="23145" x2="43286" y2="23050"/>
                      </a14:backgroundRemoval>
                    </a14:imgEffect>
                  </a14:imgLayer>
                </a14:imgProps>
              </a:ext>
              <a:ext uri="{28A0092B-C50C-407E-A947-70E740481C1C}">
                <a14:useLocalDpi xmlns:a14="http://schemas.microsoft.com/office/drawing/2010/main" val="0"/>
              </a:ext>
            </a:extLst>
          </a:blip>
          <a:srcRect l="25038" t="12384" r="22506" b="59451"/>
          <a:stretch/>
        </p:blipFill>
        <p:spPr bwMode="auto">
          <a:xfrm flipH="1">
            <a:off x="-1402788" y="1496458"/>
            <a:ext cx="1461926" cy="1783456"/>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Magic wand stars flat icon cartoon Royalty Free Vector Image">
            <a:extLst>
              <a:ext uri="{FF2B5EF4-FFF2-40B4-BE49-F238E27FC236}">
                <a16:creationId xmlns:a16="http://schemas.microsoft.com/office/drawing/2014/main" xmlns="" id="{855416D1-BEEC-43F9-B820-9546AD74CFCB}"/>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7500" b="84630" l="9500" r="87400">
                        <a14:foregroundMark x1="41000" y1="9444" x2="41000" y2="9444"/>
                        <a14:foregroundMark x1="50400" y1="7500" x2="60200" y2="7685"/>
                        <a14:foregroundMark x1="86700" y1="34167" x2="86700" y2="34167"/>
                        <a14:foregroundMark x1="86900" y1="36944" x2="86900" y2="36944"/>
                        <a14:foregroundMark x1="87400" y1="40370" x2="87400" y2="40370"/>
                        <a14:foregroundMark x1="45200" y1="25463" x2="45200" y2="25463"/>
                        <a14:foregroundMark x1="36600" y1="25278" x2="36600" y2="25278"/>
                        <a14:foregroundMark x1="33300" y1="33426" x2="33300" y2="33426"/>
                        <a14:foregroundMark x1="42500" y1="32870" x2="42500" y2="32870"/>
                        <a14:foregroundMark x1="11600" y1="37500" x2="11600" y2="37500"/>
                        <a14:foregroundMark x1="13500" y1="53333" x2="13500" y2="53333"/>
                        <a14:foregroundMark x1="37700" y1="47315" x2="37700" y2="47315"/>
                        <a14:foregroundMark x1="44800" y1="55648" x2="44800" y2="55648"/>
                        <a14:foregroundMark x1="51000" y1="61481" x2="51000" y2="61481"/>
                        <a14:foregroundMark x1="55800" y1="68611" x2="55800" y2="68611"/>
                        <a14:foregroundMark x1="66700" y1="58981" x2="66700" y2="58981"/>
                        <a14:foregroundMark x1="65700" y1="77315" x2="65700" y2="77315"/>
                        <a14:foregroundMark x1="59400" y1="80185" x2="59400" y2="80185"/>
                        <a14:foregroundMark x1="43900" y1="74352" x2="43900" y2="74352"/>
                        <a14:foregroundMark x1="36000" y1="69722" x2="36000" y2="69722"/>
                        <a14:foregroundMark x1="16800" y1="67870" x2="16800" y2="67870"/>
                        <a14:foregroundMark x1="22700" y1="61019" x2="22700" y2="61019"/>
                        <a14:foregroundMark x1="13500" y1="75741" x2="13500" y2="75741"/>
                        <a14:foregroundMark x1="25800" y1="76111" x2="25800" y2="76111"/>
                        <a14:foregroundMark x1="35800" y1="75370" x2="35800" y2="75370"/>
                        <a14:foregroundMark x1="40400" y1="84630" x2="40400" y2="84630"/>
                      </a14:backgroundRemoval>
                    </a14:imgEffect>
                  </a14:imgLayer>
                </a14:imgProps>
              </a:ext>
              <a:ext uri="{28A0092B-C50C-407E-A947-70E740481C1C}">
                <a14:useLocalDpi xmlns:a14="http://schemas.microsoft.com/office/drawing/2010/main" val="0"/>
              </a:ext>
            </a:extLst>
          </a:blip>
          <a:srcRect t="4000" r="4295" b="12968"/>
          <a:stretch/>
        </p:blipFill>
        <p:spPr bwMode="auto">
          <a:xfrm flipH="1">
            <a:off x="1696560" y="1549612"/>
            <a:ext cx="1125847" cy="1054911"/>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Rounded Corners 25">
            <a:extLst>
              <a:ext uri="{FF2B5EF4-FFF2-40B4-BE49-F238E27FC236}">
                <a16:creationId xmlns:a16="http://schemas.microsoft.com/office/drawing/2014/main" xmlns="" id="{4E0499C8-7EE8-4736-B1DD-0DA8FF9D134D}"/>
              </a:ext>
            </a:extLst>
          </p:cNvPr>
          <p:cNvSpPr/>
          <p:nvPr/>
        </p:nvSpPr>
        <p:spPr>
          <a:xfrm>
            <a:off x="1996377" y="1815694"/>
            <a:ext cx="6526777" cy="1979066"/>
          </a:xfrm>
          <a:prstGeom prst="roundRect">
            <a:avLst/>
          </a:prstGeom>
          <a:solidFill>
            <a:srgbClr val="FFFFCC"/>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i="1" dirty="0">
                <a:solidFill>
                  <a:schemeClr val="bg1">
                    <a:lumMod val="25000"/>
                  </a:schemeClr>
                </a:solidFill>
                <a:latin typeface="Calibri" panose="020F0502020204030204" pitchFamily="34" charset="0"/>
                <a:cs typeface="Calibri" panose="020F0502020204030204" pitchFamily="34" charset="0"/>
              </a:rPr>
              <a:t>Giọng đọc trong sáng, vui tươi, hồn nhiên, nhấn giọng ở những từ ngữ chỉ tên, hoạt động, trạng thái của các sự vật,... </a:t>
            </a:r>
            <a:endParaRPr lang="en-US" sz="3200" dirty="0">
              <a:solidFill>
                <a:schemeClr val="bg1">
                  <a:lumMod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30591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59" presetClass="path" presetSubtype="0" accel="50000" decel="50000" fill="hold" nodeType="clickEffect">
                                  <p:stCondLst>
                                    <p:cond delay="0"/>
                                  </p:stCondLst>
                                  <p:childTnLst>
                                    <p:animMotion origin="layout" path="M -2.5E-6 2.46914E-6 C -2.5E-6 -0.03488 0.02431 -0.06204 0.054 -0.06204 C 0.0842 -0.06204 0.10851 -0.03488 0.10851 2.46914E-6 C 0.10851 0.03487 0.13282 0.06203 0.1632 0.06203 C 0.19288 0.06203 0.21719 0.03487 0.21719 2.46914E-6 " pathEditMode="relative" rAng="0" ptsTypes="AAAAA">
                                      <p:cBhvr>
                                        <p:cTn id="19" dur="2000" fill="hold"/>
                                        <p:tgtEl>
                                          <p:spTgt spid="25"/>
                                        </p:tgtEl>
                                        <p:attrNameLst>
                                          <p:attrName>ppt_x</p:attrName>
                                          <p:attrName>ppt_y</p:attrName>
                                        </p:attrNameLst>
                                      </p:cBhvr>
                                      <p:rCtr x="10851" y="0"/>
                                    </p:animMotion>
                                  </p:childTnLst>
                                </p:cTn>
                              </p:par>
                              <p:par>
                                <p:cTn id="20" presetID="22" presetClass="entr" presetSubtype="8" fill="hold" nodeType="withEffect">
                                  <p:stCondLst>
                                    <p:cond delay="2000"/>
                                  </p:stCondLst>
                                  <p:childTnLst>
                                    <p:set>
                                      <p:cBhvr>
                                        <p:cTn id="21" dur="1" fill="hold">
                                          <p:stCondLst>
                                            <p:cond delay="0"/>
                                          </p:stCondLst>
                                        </p:cTn>
                                        <p:tgtEl>
                                          <p:spTgt spid="31746"/>
                                        </p:tgtEl>
                                        <p:attrNameLst>
                                          <p:attrName>style.visibility</p:attrName>
                                        </p:attrNameLst>
                                      </p:cBhvr>
                                      <p:to>
                                        <p:strVal val="visible"/>
                                      </p:to>
                                    </p:set>
                                    <p:animEffect transition="in" filter="wipe(left)">
                                      <p:cBhvr>
                                        <p:cTn id="22" dur="500"/>
                                        <p:tgtEl>
                                          <p:spTgt spid="31746"/>
                                        </p:tgtEl>
                                      </p:cBhvr>
                                    </p:animEffect>
                                  </p:childTnLst>
                                </p:cTn>
                              </p:par>
                              <p:par>
                                <p:cTn id="23" presetID="18" presetClass="entr" presetSubtype="6" fill="hold" grpId="0" nodeType="withEffect">
                                  <p:stCondLst>
                                    <p:cond delay="2500"/>
                                  </p:stCondLst>
                                  <p:childTnLst>
                                    <p:set>
                                      <p:cBhvr>
                                        <p:cTn id="24" dur="1" fill="hold">
                                          <p:stCondLst>
                                            <p:cond delay="0"/>
                                          </p:stCondLst>
                                        </p:cTn>
                                        <p:tgtEl>
                                          <p:spTgt spid="26"/>
                                        </p:tgtEl>
                                        <p:attrNameLst>
                                          <p:attrName>style.visibility</p:attrName>
                                        </p:attrNameLst>
                                      </p:cBhvr>
                                      <p:to>
                                        <p:strVal val="visible"/>
                                      </p:to>
                                    </p:set>
                                    <p:animEffect transition="in" filter="strips(downRight)">
                                      <p:cBhvr>
                                        <p:cTn id="25" dur="500"/>
                                        <p:tgtEl>
                                          <p:spTgt spid="26"/>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par>
                                <p:cTn id="26" presetID="1" presetClass="exit" presetSubtype="0" fill="hold" nodeType="withEffect">
                                  <p:stCondLst>
                                    <p:cond delay="2500"/>
                                  </p:stCondLst>
                                  <p:childTnLst>
                                    <p:set>
                                      <p:cBhvr>
                                        <p:cTn id="27" dur="1" fill="hold">
                                          <p:stCondLst>
                                            <p:cond delay="0"/>
                                          </p:stCondLst>
                                        </p:cTn>
                                        <p:tgtEl>
                                          <p:spTgt spid="317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C3121F7-694B-49D2-9744-F8FA319B9F54}"/>
              </a:ext>
            </a:extLst>
          </p:cNvPr>
          <p:cNvPicPr>
            <a:picLocks noChangeAspect="1"/>
          </p:cNvPicPr>
          <p:nvPr/>
        </p:nvPicPr>
        <p:blipFill rotWithShape="1">
          <a:blip r:embed="rId2"/>
          <a:srcRect l="10111" t="37327" r="10111" b="12649"/>
          <a:stretch/>
        </p:blipFill>
        <p:spPr>
          <a:xfrm>
            <a:off x="-1" y="-1"/>
            <a:ext cx="9142971" cy="4400551"/>
          </a:xfrm>
          <a:prstGeom prst="rect">
            <a:avLst/>
          </a:prstGeom>
        </p:spPr>
      </p:pic>
      <p:sp>
        <p:nvSpPr>
          <p:cNvPr id="9" name="Rectangle: Rounded Corners 1">
            <a:extLst>
              <a:ext uri="{FF2B5EF4-FFF2-40B4-BE49-F238E27FC236}">
                <a16:creationId xmlns:a16="http://schemas.microsoft.com/office/drawing/2014/main" xmlns="" id="{7E5668AB-DBD8-4DBC-8690-0D4F48356C8F}"/>
              </a:ext>
            </a:extLst>
          </p:cNvPr>
          <p:cNvSpPr/>
          <p:nvPr/>
        </p:nvSpPr>
        <p:spPr>
          <a:xfrm>
            <a:off x="342900" y="281732"/>
            <a:ext cx="8412480" cy="440055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25C64958-53E4-40C4-97F5-AE6B64E6B2F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3086100"/>
            <a:ext cx="4583430" cy="2057400"/>
          </a:xfrm>
          <a:prstGeom prst="rect">
            <a:avLst/>
          </a:prstGeom>
        </p:spPr>
      </p:pic>
      <p:pic>
        <p:nvPicPr>
          <p:cNvPr id="23554" name="Picture 2" descr="Character game design ILLUSTRATION  farm beanstalk girl cartoon art expressions">
            <a:extLst>
              <a:ext uri="{FF2B5EF4-FFF2-40B4-BE49-F238E27FC236}">
                <a16:creationId xmlns:a16="http://schemas.microsoft.com/office/drawing/2014/main" xmlns="" id="{62769645-809C-4E62-B61F-266D16D6BE3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4623" b="92296" l="53571" r="86857">
                        <a14:foregroundMark x1="59214" y1="80440" x2="64000" y2="83616"/>
                        <a14:foregroundMark x1="64000" y1="83616" x2="65071" y2="83994"/>
                        <a14:foregroundMark x1="65071" y1="80849" x2="66500" y2="84403"/>
                        <a14:foregroundMark x1="61714" y1="84308" x2="61714" y2="85220"/>
                        <a14:foregroundMark x1="67214" y1="80723" x2="67857" y2="83899"/>
                        <a14:foregroundMark x1="86857" y1="77075" x2="86857" y2="77075"/>
                        <a14:backgroundMark x1="80929" y1="86132" x2="81214" y2="87013"/>
                      </a14:backgroundRemoval>
                    </a14:imgEffect>
                  </a14:imgLayer>
                </a14:imgProps>
              </a:ext>
              <a:ext uri="{28A0092B-C50C-407E-A947-70E740481C1C}">
                <a14:useLocalDpi xmlns:a14="http://schemas.microsoft.com/office/drawing/2010/main" val="0"/>
              </a:ext>
            </a:extLst>
          </a:blip>
          <a:srcRect l="49495" t="72445" r="9103" b="5478"/>
          <a:stretch/>
        </p:blipFill>
        <p:spPr bwMode="auto">
          <a:xfrm>
            <a:off x="-1794508" y="461217"/>
            <a:ext cx="853904" cy="10345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haracter game design ILLUSTRATION  farm beanstalk girl cartoon art expressions">
            <a:extLst>
              <a:ext uri="{FF2B5EF4-FFF2-40B4-BE49-F238E27FC236}">
                <a16:creationId xmlns:a16="http://schemas.microsoft.com/office/drawing/2014/main" xmlns="" id="{653B7AB1-43D4-48D4-93CE-D8461C935FA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6839" b="85204" l="3500" r="53786">
                        <a14:foregroundMark x1="20071" y1="39356" x2="25143" y2="39809"/>
                        <a14:foregroundMark x1="38786" y1="37494" x2="45857" y2="37745"/>
                        <a14:foregroundMark x1="42357" y1="39809" x2="49429" y2="39960"/>
                        <a14:foregroundMark x1="39071" y1="42023" x2="46714" y2="43533"/>
                        <a14:foregroundMark x1="46714" y1="43533" x2="47143" y2="43533"/>
                        <a14:foregroundMark x1="53857" y1="39809" x2="53857" y2="39809"/>
                        <a14:foregroundMark x1="3571" y1="53598" x2="3571" y2="53598"/>
                        <a14:foregroundMark x1="6214" y1="60695" x2="6214" y2="60695"/>
                        <a14:foregroundMark x1="7571" y1="60191" x2="7571" y2="60191"/>
                        <a14:foregroundMark x1="4429" y1="60191" x2="4429" y2="60191"/>
                        <a14:foregroundMark x1="19857" y1="79416" x2="19357" y2="82335"/>
                        <a14:foregroundMark x1="28571" y1="78510" x2="27786" y2="82235"/>
                        <a14:foregroundMark x1="30214" y1="84197" x2="30214" y2="84197"/>
                        <a14:foregroundMark x1="35000" y1="83845" x2="35000" y2="83845"/>
                        <a14:foregroundMark x1="16429" y1="85204" x2="16429" y2="85204"/>
                        <a14:foregroundMark x1="9214" y1="63463" x2="14429" y2="64167"/>
                        <a14:foregroundMark x1="7857" y1="62859" x2="13286" y2="63211"/>
                        <a14:foregroundMark x1="48786" y1="37997" x2="45357" y2="37041"/>
                        <a14:foregroundMark x1="43214" y1="36839" x2="43071" y2="36839"/>
                        <a14:foregroundMark x1="43071" y1="36839" x2="43071" y2="36839"/>
                        <a14:foregroundMark x1="38429" y1="41922" x2="38429" y2="41922"/>
                        <a14:foregroundMark x1="23143" y1="38551" x2="23143" y2="38551"/>
                        <a14:foregroundMark x1="32500" y1="39607" x2="33857" y2="39708"/>
                        <a14:foregroundMark x1="14286" y1="43181" x2="15786" y2="42728"/>
                        <a14:foregroundMark x1="17071" y1="41922" x2="15429" y2="42627"/>
                        <a14:foregroundMark x1="15143" y1="42828" x2="18071" y2="41570"/>
                        <a14:foregroundMark x1="8214" y1="61047" x2="8214" y2="61047"/>
                        <a14:foregroundMark x1="9357" y1="60091" x2="9357" y2="60091"/>
                        <a14:backgroundMark x1="40929" y1="41470" x2="40929" y2="41470"/>
                      </a14:backgroundRemoval>
                    </a14:imgEffect>
                  </a14:imgLayer>
                </a14:imgProps>
              </a:ext>
              <a:ext uri="{28A0092B-C50C-407E-A947-70E740481C1C}">
                <a14:useLocalDpi xmlns:a14="http://schemas.microsoft.com/office/drawing/2010/main" val="0"/>
              </a:ext>
            </a:extLst>
          </a:blip>
          <a:srcRect l="1139" t="35778" r="44301" b="13333"/>
          <a:stretch/>
        </p:blipFill>
        <p:spPr bwMode="auto">
          <a:xfrm flipH="1">
            <a:off x="6127418" y="1210971"/>
            <a:ext cx="3059152" cy="40493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3AA2CA3D-A28B-40E5-89BC-CE418811A59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flipH="1">
            <a:off x="4583430" y="3086100"/>
            <a:ext cx="4559540" cy="2057400"/>
          </a:xfrm>
          <a:prstGeom prst="rect">
            <a:avLst/>
          </a:prstGeom>
        </p:spPr>
      </p:pic>
      <p:sp>
        <p:nvSpPr>
          <p:cNvPr id="11" name="TextBox 10">
            <a:extLst>
              <a:ext uri="{FF2B5EF4-FFF2-40B4-BE49-F238E27FC236}">
                <a16:creationId xmlns:a16="http://schemas.microsoft.com/office/drawing/2014/main" xmlns="" id="{CA99D6AF-E75E-4A0C-B2E1-837193342EA4}"/>
              </a:ext>
            </a:extLst>
          </p:cNvPr>
          <p:cNvSpPr txBox="1"/>
          <p:nvPr/>
        </p:nvSpPr>
        <p:spPr>
          <a:xfrm>
            <a:off x="1175768" y="536272"/>
            <a:ext cx="6796978" cy="765096"/>
          </a:xfrm>
          <a:prstGeom prst="roundRect">
            <a:avLst>
              <a:gd name="adj" fmla="val 27889"/>
            </a:avLst>
          </a:prstGeom>
          <a:noFill/>
          <a:ln w="38100">
            <a:noFill/>
          </a:ln>
        </p:spPr>
        <p:txBody>
          <a:bodyPr wrap="square" rtlCol="0">
            <a:spAutoFit/>
          </a:bodyPr>
          <a:lstStyle>
            <a:defPPr>
              <a:defRPr lang="vi-VN"/>
            </a:defPPr>
            <a:lvl1pPr algn="just">
              <a:defRPr sz="2800" b="1">
                <a:ea typeface="Roboto" panose="02000000000000000000" pitchFamily="2" charset="0"/>
              </a:defRPr>
            </a:lvl1pPr>
          </a:lstStyle>
          <a:p>
            <a:pPr algn="ctr"/>
            <a:r>
              <a:rPr lang="vi-VN" sz="3600" dirty="0">
                <a:solidFill>
                  <a:schemeClr val="accent1">
                    <a:lumMod val="25000"/>
                  </a:schemeClr>
                </a:solidFill>
                <a:latin typeface="Calibri" panose="020F0502020204030204" pitchFamily="34" charset="0"/>
                <a:cs typeface="Calibri" panose="020F0502020204030204" pitchFamily="34" charset="0"/>
              </a:rPr>
              <a:t>Bài đọc chia thành mấy đoạn?</a:t>
            </a:r>
          </a:p>
        </p:txBody>
      </p:sp>
      <p:sp>
        <p:nvSpPr>
          <p:cNvPr id="16" name="TextBox 15">
            <a:extLst>
              <a:ext uri="{FF2B5EF4-FFF2-40B4-BE49-F238E27FC236}">
                <a16:creationId xmlns:a16="http://schemas.microsoft.com/office/drawing/2014/main" xmlns="" id="{F6560D31-3E44-43D0-A138-AEDC74D7B2A1}"/>
              </a:ext>
            </a:extLst>
          </p:cNvPr>
          <p:cNvSpPr txBox="1"/>
          <p:nvPr/>
        </p:nvSpPr>
        <p:spPr>
          <a:xfrm>
            <a:off x="536848" y="2042583"/>
            <a:ext cx="5906628" cy="646986"/>
          </a:xfrm>
          <a:prstGeom prst="roundRect">
            <a:avLst/>
          </a:prstGeom>
          <a:solidFill>
            <a:srgbClr val="FFFFCC"/>
          </a:solidFill>
          <a:ln w="38100">
            <a:solidFill>
              <a:srgbClr val="FFC000"/>
            </a:solidFill>
          </a:ln>
        </p:spPr>
        <p:txBody>
          <a:bodyPr wrap="square" rtlCol="0">
            <a:spAutoFit/>
          </a:bodyPr>
          <a:lstStyle/>
          <a:p>
            <a:pPr algn="just"/>
            <a:r>
              <a:rPr lang="en-US" sz="3200" dirty="0">
                <a:latin typeface="Calibri" panose="020F0502020204030204" pitchFamily="34" charset="0"/>
                <a:ea typeface="Roboto" panose="02000000000000000000" pitchFamily="2" charset="0"/>
                <a:cs typeface="Calibri" panose="020F0502020204030204" pitchFamily="34" charset="0"/>
              </a:rPr>
              <a:t>   </a:t>
            </a:r>
            <a:r>
              <a:rPr lang="en-US" sz="3200" dirty="0" err="1">
                <a:latin typeface="Calibri" panose="020F0502020204030204" pitchFamily="34" charset="0"/>
                <a:ea typeface="Roboto" panose="02000000000000000000" pitchFamily="2" charset="0"/>
                <a:cs typeface="Calibri" panose="020F0502020204030204" pitchFamily="34" charset="0"/>
              </a:rPr>
              <a:t>Đoạn</a:t>
            </a:r>
            <a:r>
              <a:rPr lang="en-US" sz="3200" dirty="0">
                <a:latin typeface="Calibri" panose="020F0502020204030204" pitchFamily="34" charset="0"/>
                <a:ea typeface="Roboto" panose="02000000000000000000" pitchFamily="2" charset="0"/>
                <a:cs typeface="Calibri" panose="020F0502020204030204" pitchFamily="34" charset="0"/>
              </a:rPr>
              <a:t> 1: </a:t>
            </a:r>
            <a:r>
              <a:rPr lang="en-US" sz="3200" dirty="0" err="1">
                <a:latin typeface="Calibri" panose="020F0502020204030204" pitchFamily="34" charset="0"/>
                <a:ea typeface="Roboto" panose="02000000000000000000" pitchFamily="2" charset="0"/>
                <a:cs typeface="Calibri" panose="020F0502020204030204" pitchFamily="34" charset="0"/>
              </a:rPr>
              <a:t>Từ</a:t>
            </a:r>
            <a:r>
              <a:rPr lang="en-US" sz="3200" dirty="0">
                <a:latin typeface="Calibri" panose="020F0502020204030204" pitchFamily="34" charset="0"/>
                <a:ea typeface="Roboto" panose="02000000000000000000" pitchFamily="2" charset="0"/>
                <a:cs typeface="Calibri" panose="020F0502020204030204" pitchFamily="34" charset="0"/>
              </a:rPr>
              <a:t> </a:t>
            </a:r>
            <a:r>
              <a:rPr lang="en-US" sz="3200" dirty="0" err="1">
                <a:latin typeface="Calibri" panose="020F0502020204030204" pitchFamily="34" charset="0"/>
                <a:ea typeface="Roboto" panose="02000000000000000000" pitchFamily="2" charset="0"/>
                <a:cs typeface="Calibri" panose="020F0502020204030204" pitchFamily="34" charset="0"/>
              </a:rPr>
              <a:t>đầu</a:t>
            </a:r>
            <a:r>
              <a:rPr lang="en-US" sz="3200" dirty="0">
                <a:latin typeface="Calibri" panose="020F0502020204030204" pitchFamily="34" charset="0"/>
                <a:ea typeface="Roboto" panose="02000000000000000000" pitchFamily="2" charset="0"/>
                <a:cs typeface="Calibri" panose="020F0502020204030204" pitchFamily="34" charset="0"/>
              </a:rPr>
              <a:t> </a:t>
            </a:r>
            <a:r>
              <a:rPr lang="en-US" sz="3200" dirty="0" err="1">
                <a:latin typeface="Calibri" panose="020F0502020204030204" pitchFamily="34" charset="0"/>
                <a:ea typeface="Roboto" panose="02000000000000000000" pitchFamily="2" charset="0"/>
                <a:cs typeface="Calibri" panose="020F0502020204030204" pitchFamily="34" charset="0"/>
              </a:rPr>
              <a:t>đến</a:t>
            </a:r>
            <a:r>
              <a:rPr lang="en-US" sz="3200" dirty="0">
                <a:latin typeface="Calibri" panose="020F0502020204030204" pitchFamily="34" charset="0"/>
                <a:ea typeface="Roboto" panose="02000000000000000000" pitchFamily="2" charset="0"/>
                <a:cs typeface="Calibri" panose="020F0502020204030204" pitchFamily="34" charset="0"/>
              </a:rPr>
              <a:t> “</a:t>
            </a:r>
            <a:r>
              <a:rPr lang="vi-VN" sz="3200" dirty="0">
                <a:latin typeface="Calibri" panose="020F0502020204030204" pitchFamily="34" charset="0"/>
                <a:ea typeface="Roboto" panose="02000000000000000000" pitchFamily="2" charset="0"/>
                <a:cs typeface="Calibri" panose="020F0502020204030204" pitchFamily="34" charset="0"/>
              </a:rPr>
              <a:t>Trời xanh</a:t>
            </a:r>
            <a:r>
              <a:rPr lang="en-US" sz="3200" dirty="0">
                <a:latin typeface="Calibri" panose="020F0502020204030204" pitchFamily="34" charset="0"/>
                <a:ea typeface="Roboto" panose="02000000000000000000" pitchFamily="2" charset="0"/>
                <a:cs typeface="Calibri" panose="020F0502020204030204" pitchFamily="34" charset="0"/>
              </a:rPr>
              <a:t>”.</a:t>
            </a:r>
          </a:p>
        </p:txBody>
      </p:sp>
      <p:sp>
        <p:nvSpPr>
          <p:cNvPr id="20" name="TextBox 19">
            <a:extLst>
              <a:ext uri="{FF2B5EF4-FFF2-40B4-BE49-F238E27FC236}">
                <a16:creationId xmlns:a16="http://schemas.microsoft.com/office/drawing/2014/main" xmlns="" id="{7CFC9F57-6FA1-4520-839B-247D0530F47E}"/>
              </a:ext>
            </a:extLst>
          </p:cNvPr>
          <p:cNvSpPr txBox="1"/>
          <p:nvPr/>
        </p:nvSpPr>
        <p:spPr>
          <a:xfrm>
            <a:off x="536849" y="2955564"/>
            <a:ext cx="5906627" cy="646986"/>
          </a:xfrm>
          <a:prstGeom prst="roundRect">
            <a:avLst/>
          </a:prstGeom>
          <a:solidFill>
            <a:srgbClr val="FFFFCC"/>
          </a:solidFill>
          <a:ln w="38100">
            <a:solidFill>
              <a:srgbClr val="FFC000"/>
            </a:solidFill>
          </a:ln>
        </p:spPr>
        <p:txBody>
          <a:bodyPr wrap="square" rtlCol="0">
            <a:spAutoFit/>
          </a:bodyPr>
          <a:lstStyle/>
          <a:p>
            <a:pPr algn="just"/>
            <a:r>
              <a:rPr lang="en-US" sz="3200" dirty="0">
                <a:latin typeface="Calibri" panose="020F0502020204030204" pitchFamily="34" charset="0"/>
                <a:ea typeface="Roboto" panose="02000000000000000000" pitchFamily="2" charset="0"/>
                <a:cs typeface="Calibri" panose="020F0502020204030204" pitchFamily="34" charset="0"/>
              </a:rPr>
              <a:t>   </a:t>
            </a:r>
            <a:r>
              <a:rPr lang="en-US" sz="3200" dirty="0" err="1">
                <a:latin typeface="Calibri" panose="020F0502020204030204" pitchFamily="34" charset="0"/>
                <a:ea typeface="Roboto" panose="02000000000000000000" pitchFamily="2" charset="0"/>
                <a:cs typeface="Calibri" panose="020F0502020204030204" pitchFamily="34" charset="0"/>
              </a:rPr>
              <a:t>Đoạn</a:t>
            </a:r>
            <a:r>
              <a:rPr lang="en-US" sz="3200" dirty="0">
                <a:latin typeface="Calibri" panose="020F0502020204030204" pitchFamily="34" charset="0"/>
                <a:ea typeface="Roboto" panose="02000000000000000000" pitchFamily="2" charset="0"/>
                <a:cs typeface="Calibri" panose="020F0502020204030204" pitchFamily="34" charset="0"/>
              </a:rPr>
              <a:t> </a:t>
            </a:r>
            <a:r>
              <a:rPr lang="vi-VN" sz="3200" dirty="0">
                <a:latin typeface="Calibri" panose="020F0502020204030204" pitchFamily="34" charset="0"/>
                <a:ea typeface="Roboto" panose="02000000000000000000" pitchFamily="2" charset="0"/>
                <a:cs typeface="Calibri" panose="020F0502020204030204" pitchFamily="34" charset="0"/>
              </a:rPr>
              <a:t>2</a:t>
            </a:r>
            <a:r>
              <a:rPr lang="en-US" sz="3200" dirty="0">
                <a:latin typeface="Calibri" panose="020F0502020204030204" pitchFamily="34" charset="0"/>
                <a:ea typeface="Roboto" panose="02000000000000000000" pitchFamily="2" charset="0"/>
                <a:cs typeface="Calibri" panose="020F0502020204030204" pitchFamily="34" charset="0"/>
              </a:rPr>
              <a:t>: </a:t>
            </a:r>
            <a:r>
              <a:rPr lang="en-US" sz="3200" dirty="0" err="1">
                <a:latin typeface="Calibri" panose="020F0502020204030204" pitchFamily="34" charset="0"/>
                <a:ea typeface="Roboto" panose="02000000000000000000" pitchFamily="2" charset="0"/>
                <a:cs typeface="Calibri" panose="020F0502020204030204" pitchFamily="34" charset="0"/>
              </a:rPr>
              <a:t>Còn</a:t>
            </a:r>
            <a:r>
              <a:rPr lang="en-US" sz="3200" dirty="0">
                <a:latin typeface="Calibri" panose="020F0502020204030204" pitchFamily="34" charset="0"/>
                <a:ea typeface="Roboto" panose="02000000000000000000" pitchFamily="2" charset="0"/>
                <a:cs typeface="Calibri" panose="020F0502020204030204" pitchFamily="34" charset="0"/>
              </a:rPr>
              <a:t> </a:t>
            </a:r>
            <a:r>
              <a:rPr lang="en-US" sz="3200" dirty="0" err="1">
                <a:latin typeface="Calibri" panose="020F0502020204030204" pitchFamily="34" charset="0"/>
                <a:ea typeface="Roboto" panose="02000000000000000000" pitchFamily="2" charset="0"/>
                <a:cs typeface="Calibri" panose="020F0502020204030204" pitchFamily="34" charset="0"/>
              </a:rPr>
              <a:t>lại</a:t>
            </a:r>
            <a:r>
              <a:rPr lang="en-US" sz="3200" dirty="0">
                <a:latin typeface="Calibri" panose="020F0502020204030204" pitchFamily="34" charset="0"/>
                <a:ea typeface="Roboto" panose="02000000000000000000" pitchFamily="2" charset="0"/>
                <a:cs typeface="Calibri" panose="020F0502020204030204" pitchFamily="34" charset="0"/>
              </a:rPr>
              <a:t>.</a:t>
            </a: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path" presetSubtype="0" accel="50000" decel="50000" fill="hold" nodeType="clickEffect">
                                  <p:stCondLst>
                                    <p:cond delay="0"/>
                                  </p:stCondLst>
                                  <p:childTnLst>
                                    <p:animMotion origin="layout" path="M -8.33333E-7 -3.45679E-6 C -8.33333E-7 0.03488 0.02795 0.06204 0.06198 0.06204 C 0.09705 0.06204 0.125 0.03488 0.125 -3.45679E-6 C 0.125 -0.03487 0.15295 -0.06203 0.18802 -0.06203 C 0.22205 -0.06203 0.25 -0.03487 0.25 -3.45679E-6 " pathEditMode="relative" rAng="0" ptsTypes="AAAAA">
                                      <p:cBhvr>
                                        <p:cTn id="6" dur="2000" fill="hold"/>
                                        <p:tgtEl>
                                          <p:spTgt spid="23554"/>
                                        </p:tgtEl>
                                        <p:attrNameLst>
                                          <p:attrName>ppt_x</p:attrName>
                                          <p:attrName>ppt_y</p:attrName>
                                        </p:attrNameLst>
                                      </p:cBhvr>
                                      <p:rCtr x="12500" y="0"/>
                                    </p:animMotion>
                                  </p:childTnLst>
                                </p:cTn>
                              </p:par>
                              <p:par>
                                <p:cTn id="7" presetID="10" presetClass="entr" presetSubtype="0" fill="hold" grpId="0" nodeType="withEffect">
                                  <p:stCondLst>
                                    <p:cond delay="20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70E8139-271B-4176-AE73-F997036F190B}"/>
              </a:ext>
            </a:extLst>
          </p:cNvPr>
          <p:cNvPicPr>
            <a:picLocks noChangeAspect="1"/>
          </p:cNvPicPr>
          <p:nvPr/>
        </p:nvPicPr>
        <p:blipFill rotWithShape="1">
          <a:blip r:embed="rId6"/>
          <a:srcRect l="10111" t="37327" r="10111" b="12649"/>
          <a:stretch/>
        </p:blipFill>
        <p:spPr>
          <a:xfrm>
            <a:off x="-1" y="-1"/>
            <a:ext cx="9142971" cy="4900793"/>
          </a:xfrm>
          <a:prstGeom prst="rect">
            <a:avLst/>
          </a:prstGeom>
        </p:spPr>
      </p:pic>
      <p:pic>
        <p:nvPicPr>
          <p:cNvPr id="2" name="Picture 1">
            <a:extLst>
              <a:ext uri="{FF2B5EF4-FFF2-40B4-BE49-F238E27FC236}">
                <a16:creationId xmlns:a16="http://schemas.microsoft.com/office/drawing/2014/main" xmlns="" id="{04B4F5F1-62A1-430D-9069-CA22BAE3CAA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1697413"/>
            <a:ext cx="9144000" cy="3548958"/>
          </a:xfrm>
          <a:prstGeom prst="rect">
            <a:avLst/>
          </a:prstGeom>
        </p:spPr>
      </p:pic>
      <p:pic>
        <p:nvPicPr>
          <p:cNvPr id="10" name="Picture 9">
            <a:extLst>
              <a:ext uri="{FF2B5EF4-FFF2-40B4-BE49-F238E27FC236}">
                <a16:creationId xmlns:a16="http://schemas.microsoft.com/office/drawing/2014/main" xmlns="" id="{F8C53337-8DC1-40A6-BC0C-FF1138F5E8D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9948" b="84896" l="9883" r="25476">
                        <a14:foregroundMark x1="10908" y1="45833" x2="12464" y2="75664"/>
                        <a14:foregroundMark x1="11859" y1="75391" x2="11806" y2="75906"/>
                        <a14:foregroundMark x1="21157" y1="35547" x2="21376" y2="38021"/>
                        <a14:foregroundMark x1="21596" y1="33073" x2="21596" y2="33073"/>
                        <a14:foregroundMark x1="18521" y1="30208" x2="20864" y2="30599"/>
                        <a14:foregroundMark x1="25622" y1="52865" x2="25622" y2="52865"/>
                        <a14:foregroundMark x1="10395" y1="71745" x2="10291" y2="76432"/>
                        <a14:backgroundMark x1="17862" y1="70052" x2="22840" y2="76042"/>
                        <a14:backgroundMark x1="22840" y1="76042" x2="23280" y2="76172"/>
                        <a14:backgroundMark x1="17277" y1="70182" x2="22401" y2="82682"/>
                        <a14:backgroundMark x1="21742" y1="75781" x2="24378" y2="74870"/>
                        <a14:backgroundMark x1="17350" y1="69141" x2="18960" y2="72917"/>
                        <a14:backgroundMark x1="21157" y1="76432" x2="23280" y2="80469"/>
                        <a14:backgroundMark x1="11493" y1="82682" x2="20498" y2="80469"/>
                        <a14:backgroundMark x1="10761" y1="77995" x2="15007" y2="76432"/>
                        <a14:backgroundMark x1="10761" y1="78906" x2="10469" y2="87109"/>
                        <a14:backgroundMark x1="13836" y1="77734" x2="14861" y2="85938"/>
                        <a14:backgroundMark x1="10029" y1="78906" x2="12225" y2="77344"/>
                        <a14:backgroundMark x1="10908" y1="76432" x2="10908" y2="76432"/>
                        <a14:backgroundMark x1="10469" y1="77344" x2="10469" y2="77344"/>
                        <a14:backgroundMark x1="10469" y1="77344" x2="10469" y2="77344"/>
                        <a14:backgroundMark x1="10395" y1="76693" x2="10395" y2="80859"/>
                      </a14:backgroundRemoval>
                    </a14:imgEffect>
                    <a14:imgEffect>
                      <a14:saturation sat="200000"/>
                    </a14:imgEffect>
                  </a14:imgLayer>
                </a14:imgProps>
              </a:ext>
            </a:extLst>
          </a:blip>
          <a:srcRect l="10110" t="28211" r="72500" b="14008"/>
          <a:stretch/>
        </p:blipFill>
        <p:spPr>
          <a:xfrm>
            <a:off x="-1032" y="-56067"/>
            <a:ext cx="1726961" cy="3226239"/>
          </a:xfrm>
          <a:prstGeom prst="rect">
            <a:avLst/>
          </a:prstGeom>
        </p:spPr>
      </p:pic>
      <p:sp>
        <p:nvSpPr>
          <p:cNvPr id="17" name="Rectangle: Rounded Corners 1">
            <a:extLst>
              <a:ext uri="{FF2B5EF4-FFF2-40B4-BE49-F238E27FC236}">
                <a16:creationId xmlns:a16="http://schemas.microsoft.com/office/drawing/2014/main" xmlns="" id="{4402107E-4BA1-404A-AC81-3C5232E14429}"/>
              </a:ext>
            </a:extLst>
          </p:cNvPr>
          <p:cNvSpPr/>
          <p:nvPr/>
        </p:nvSpPr>
        <p:spPr>
          <a:xfrm>
            <a:off x="342900" y="167431"/>
            <a:ext cx="8412480" cy="4887943"/>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xmlns="" id="{297F5A59-663A-46D5-AB80-2547AE0541DF}"/>
              </a:ext>
            </a:extLst>
          </p:cNvPr>
          <p:cNvSpPr txBox="1"/>
          <p:nvPr/>
        </p:nvSpPr>
        <p:spPr>
          <a:xfrm>
            <a:off x="831519" y="154582"/>
            <a:ext cx="7889965" cy="646331"/>
          </a:xfrm>
          <a:prstGeom prst="rect">
            <a:avLst/>
          </a:prstGeom>
          <a:noFill/>
        </p:spPr>
        <p:txBody>
          <a:bodyPr wrap="square" rtlCol="0">
            <a:spAutoFit/>
          </a:bodyPr>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p>
        </p:txBody>
      </p:sp>
      <p:sp>
        <p:nvSpPr>
          <p:cNvPr id="25" name="Rectangle: Rounded Corners 24">
            <a:extLst>
              <a:ext uri="{FF2B5EF4-FFF2-40B4-BE49-F238E27FC236}">
                <a16:creationId xmlns:a16="http://schemas.microsoft.com/office/drawing/2014/main" xmlns="" id="{F623A4B9-4FE9-48A1-9BCB-BB745BBE078A}"/>
              </a:ext>
            </a:extLst>
          </p:cNvPr>
          <p:cNvSpPr/>
          <p:nvPr/>
        </p:nvSpPr>
        <p:spPr>
          <a:xfrm>
            <a:off x="388620" y="829725"/>
            <a:ext cx="1814467" cy="646331"/>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ĐOẠN 1</a:t>
            </a:r>
          </a:p>
        </p:txBody>
      </p:sp>
      <p:sp>
        <p:nvSpPr>
          <p:cNvPr id="27" name="Rectangle 26">
            <a:extLst>
              <a:ext uri="{FF2B5EF4-FFF2-40B4-BE49-F238E27FC236}">
                <a16:creationId xmlns:a16="http://schemas.microsoft.com/office/drawing/2014/main" xmlns="" id="{06BAD9B2-E1C1-44FC-9F5C-92E6AD562FF5}"/>
              </a:ext>
            </a:extLst>
          </p:cNvPr>
          <p:cNvSpPr/>
          <p:nvPr/>
        </p:nvSpPr>
        <p:spPr>
          <a:xfrm>
            <a:off x="1165859" y="1463207"/>
            <a:ext cx="6492240" cy="3539430"/>
          </a:xfrm>
          <a:prstGeom prst="rect">
            <a:avLst/>
          </a:prstGeom>
        </p:spPr>
        <p:txBody>
          <a:bodyPr wrap="square">
            <a:spAutoFit/>
          </a:bodyPr>
          <a:lstStyle/>
          <a:p>
            <a:pPr algn="ctr"/>
            <a:r>
              <a:rPr lang="vi-VN" sz="2800" dirty="0">
                <a:solidFill>
                  <a:srgbClr val="222222"/>
                </a:solidFill>
                <a:latin typeface="Calibri" panose="020F0502020204030204" pitchFamily="34" charset="0"/>
                <a:cs typeface="Calibri" panose="020F0502020204030204" pitchFamily="34" charset="0"/>
              </a:rPr>
              <a:t>Gió vườn không mải chơi xa</a:t>
            </a:r>
            <a:br>
              <a:rPr lang="vi-VN" sz="2800" dirty="0">
                <a:solidFill>
                  <a:srgbClr val="222222"/>
                </a:solidFill>
                <a:latin typeface="Calibri" panose="020F0502020204030204" pitchFamily="34" charset="0"/>
                <a:cs typeface="Calibri" panose="020F0502020204030204" pitchFamily="34" charset="0"/>
              </a:rPr>
            </a:br>
            <a:r>
              <a:rPr lang="vi-VN" sz="2800" dirty="0">
                <a:solidFill>
                  <a:srgbClr val="222222"/>
                </a:solidFill>
                <a:latin typeface="Calibri" panose="020F0502020204030204" pitchFamily="34" charset="0"/>
                <a:cs typeface="Calibri" panose="020F0502020204030204" pitchFamily="34" charset="0"/>
              </a:rPr>
              <a:t>Nhắc chị cửa sổ mở ra suốt ngày,</a:t>
            </a:r>
            <a:br>
              <a:rPr lang="vi-VN" sz="2800" dirty="0">
                <a:solidFill>
                  <a:srgbClr val="222222"/>
                </a:solidFill>
                <a:latin typeface="Calibri" panose="020F0502020204030204" pitchFamily="34" charset="0"/>
                <a:cs typeface="Calibri" panose="020F0502020204030204" pitchFamily="34" charset="0"/>
              </a:rPr>
            </a:br>
            <a:r>
              <a:rPr lang="vi-VN" sz="2800" dirty="0">
                <a:solidFill>
                  <a:srgbClr val="222222"/>
                </a:solidFill>
                <a:latin typeface="Calibri" panose="020F0502020204030204" pitchFamily="34" charset="0"/>
                <a:cs typeface="Calibri" panose="020F0502020204030204" pitchFamily="34" charset="0"/>
              </a:rPr>
              <a:t>Gió đi lắc lắc cành cây</a:t>
            </a:r>
            <a:br>
              <a:rPr lang="vi-VN" sz="2800" dirty="0">
                <a:solidFill>
                  <a:srgbClr val="222222"/>
                </a:solidFill>
                <a:latin typeface="Calibri" panose="020F0502020204030204" pitchFamily="34" charset="0"/>
                <a:cs typeface="Calibri" panose="020F0502020204030204" pitchFamily="34" charset="0"/>
              </a:rPr>
            </a:br>
            <a:r>
              <a:rPr lang="vi-VN" sz="2800" dirty="0">
                <a:solidFill>
                  <a:srgbClr val="222222"/>
                </a:solidFill>
                <a:latin typeface="Calibri" panose="020F0502020204030204" pitchFamily="34" charset="0"/>
                <a:cs typeface="Calibri" panose="020F0502020204030204" pitchFamily="34" charset="0"/>
              </a:rPr>
              <a:t>Giục bác cổ thụ kể chuyện xa xưa.</a:t>
            </a:r>
          </a:p>
          <a:p>
            <a:pPr algn="ctr"/>
            <a:r>
              <a:rPr lang="vi-VN" sz="2800" dirty="0">
                <a:solidFill>
                  <a:srgbClr val="222222"/>
                </a:solidFill>
                <a:latin typeface="Calibri" panose="020F0502020204030204" pitchFamily="34" charset="0"/>
                <a:cs typeface="Calibri" panose="020F0502020204030204" pitchFamily="34" charset="0"/>
              </a:rPr>
              <a:t>Tìm hoa làn gió nhẹ đưa</a:t>
            </a:r>
            <a:br>
              <a:rPr lang="vi-VN" sz="2800" dirty="0">
                <a:solidFill>
                  <a:srgbClr val="222222"/>
                </a:solidFill>
                <a:latin typeface="Calibri" panose="020F0502020204030204" pitchFamily="34" charset="0"/>
                <a:cs typeface="Calibri" panose="020F0502020204030204" pitchFamily="34" charset="0"/>
              </a:rPr>
            </a:br>
            <a:r>
              <a:rPr lang="vi-VN" sz="2800" dirty="0">
                <a:solidFill>
                  <a:srgbClr val="222222"/>
                </a:solidFill>
                <a:latin typeface="Calibri" panose="020F0502020204030204" pitchFamily="34" charset="0"/>
                <a:cs typeface="Calibri" panose="020F0502020204030204" pitchFamily="34" charset="0"/>
              </a:rPr>
              <a:t>Hương thơm tặng bướm ong vừa bay qua,</a:t>
            </a:r>
            <a:br>
              <a:rPr lang="vi-VN" sz="2800" dirty="0">
                <a:solidFill>
                  <a:srgbClr val="222222"/>
                </a:solidFill>
                <a:latin typeface="Calibri" panose="020F0502020204030204" pitchFamily="34" charset="0"/>
                <a:cs typeface="Calibri" panose="020F0502020204030204" pitchFamily="34" charset="0"/>
              </a:rPr>
            </a:br>
            <a:r>
              <a:rPr lang="vi-VN" sz="2800" dirty="0">
                <a:solidFill>
                  <a:srgbClr val="222222"/>
                </a:solidFill>
                <a:latin typeface="Calibri" panose="020F0502020204030204" pitchFamily="34" charset="0"/>
                <a:cs typeface="Calibri" panose="020F0502020204030204" pitchFamily="34" charset="0"/>
              </a:rPr>
              <a:t>Gió vẽ lên mái tranh nhà</a:t>
            </a:r>
            <a:br>
              <a:rPr lang="vi-VN" sz="2800" dirty="0">
                <a:solidFill>
                  <a:srgbClr val="222222"/>
                </a:solidFill>
                <a:latin typeface="Calibri" panose="020F0502020204030204" pitchFamily="34" charset="0"/>
                <a:cs typeface="Calibri" panose="020F0502020204030204" pitchFamily="34" charset="0"/>
              </a:rPr>
            </a:br>
            <a:r>
              <a:rPr lang="vi-VN" sz="2800" dirty="0">
                <a:solidFill>
                  <a:srgbClr val="222222"/>
                </a:solidFill>
                <a:latin typeface="Calibri" panose="020F0502020204030204" pitchFamily="34" charset="0"/>
                <a:cs typeface="Calibri" panose="020F0502020204030204" pitchFamily="34" charset="0"/>
              </a:rPr>
              <a:t>Một làn khói bếp giúp bà nấu cơm,</a:t>
            </a:r>
          </a:p>
        </p:txBody>
      </p:sp>
      <p:cxnSp>
        <p:nvCxnSpPr>
          <p:cNvPr id="28" name="Straight Connector 27">
            <a:extLst>
              <a:ext uri="{FF2B5EF4-FFF2-40B4-BE49-F238E27FC236}">
                <a16:creationId xmlns:a16="http://schemas.microsoft.com/office/drawing/2014/main" xmlns="" id="{96284928-A17F-4AEB-B4EC-E7885BCE0B3B}"/>
              </a:ext>
            </a:extLst>
          </p:cNvPr>
          <p:cNvCxnSpPr>
            <a:cxnSpLocks/>
          </p:cNvCxnSpPr>
          <p:nvPr/>
        </p:nvCxnSpPr>
        <p:spPr>
          <a:xfrm flipH="1">
            <a:off x="2603767" y="4868055"/>
            <a:ext cx="10361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xmlns="" id="{182E7AB5-206E-4716-B3D7-E98B0AF66CB2}"/>
              </a:ext>
            </a:extLst>
          </p:cNvPr>
          <p:cNvGrpSpPr/>
          <p:nvPr/>
        </p:nvGrpSpPr>
        <p:grpSpPr>
          <a:xfrm>
            <a:off x="3662643" y="1452477"/>
            <a:ext cx="3372588" cy="1731454"/>
            <a:chOff x="3662643" y="1692507"/>
            <a:chExt cx="3372588" cy="1731454"/>
          </a:xfrm>
        </p:grpSpPr>
        <p:cxnSp>
          <p:nvCxnSpPr>
            <p:cNvPr id="29" name="Straight Connector 28">
              <a:extLst>
                <a:ext uri="{FF2B5EF4-FFF2-40B4-BE49-F238E27FC236}">
                  <a16:creationId xmlns:a16="http://schemas.microsoft.com/office/drawing/2014/main" xmlns="" id="{5AC96F4B-9E24-48E3-9E14-639192622F6F}"/>
                </a:ext>
              </a:extLst>
            </p:cNvPr>
            <p:cNvCxnSpPr>
              <a:cxnSpLocks/>
            </p:cNvCxnSpPr>
            <p:nvPr/>
          </p:nvCxnSpPr>
          <p:spPr>
            <a:xfrm flipH="1">
              <a:off x="3738484" y="1692507"/>
              <a:ext cx="106338" cy="4455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D8EE26DC-6028-4CE2-A4AC-B1F015E76A28}"/>
                </a:ext>
              </a:extLst>
            </p:cNvPr>
            <p:cNvCxnSpPr>
              <a:cxnSpLocks/>
            </p:cNvCxnSpPr>
            <p:nvPr/>
          </p:nvCxnSpPr>
          <p:spPr>
            <a:xfrm flipH="1">
              <a:off x="6428344" y="1705924"/>
              <a:ext cx="106338" cy="4455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4CF1D005-FBC0-48E9-AC71-A098B914D46F}"/>
                </a:ext>
              </a:extLst>
            </p:cNvPr>
            <p:cNvCxnSpPr>
              <a:cxnSpLocks/>
            </p:cNvCxnSpPr>
            <p:nvPr/>
          </p:nvCxnSpPr>
          <p:spPr>
            <a:xfrm flipH="1">
              <a:off x="4268433" y="2104643"/>
              <a:ext cx="106338" cy="4455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936D2CC8-35E5-4E73-8D74-2C72CCF79159}"/>
                </a:ext>
              </a:extLst>
            </p:cNvPr>
            <p:cNvCxnSpPr>
              <a:cxnSpLocks/>
            </p:cNvCxnSpPr>
            <p:nvPr/>
          </p:nvCxnSpPr>
          <p:spPr>
            <a:xfrm flipH="1">
              <a:off x="6771244" y="2141314"/>
              <a:ext cx="106338" cy="4455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0C2CD9E6-45DF-4685-B83B-F5CFE027714E}"/>
                </a:ext>
              </a:extLst>
            </p:cNvPr>
            <p:cNvCxnSpPr>
              <a:cxnSpLocks/>
            </p:cNvCxnSpPr>
            <p:nvPr/>
          </p:nvCxnSpPr>
          <p:spPr>
            <a:xfrm flipH="1">
              <a:off x="6822555" y="2141314"/>
              <a:ext cx="106338" cy="4455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C883A860-187D-41B4-8AED-2AB112F4E507}"/>
                </a:ext>
              </a:extLst>
            </p:cNvPr>
            <p:cNvCxnSpPr>
              <a:cxnSpLocks/>
            </p:cNvCxnSpPr>
            <p:nvPr/>
          </p:nvCxnSpPr>
          <p:spPr>
            <a:xfrm flipH="1">
              <a:off x="3662643" y="2559846"/>
              <a:ext cx="106338" cy="4455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7B396057-94DA-4490-8BCE-57F0FE5E2A01}"/>
                </a:ext>
              </a:extLst>
            </p:cNvPr>
            <p:cNvCxnSpPr>
              <a:cxnSpLocks/>
            </p:cNvCxnSpPr>
            <p:nvPr/>
          </p:nvCxnSpPr>
          <p:spPr>
            <a:xfrm flipH="1">
              <a:off x="5987011" y="2565208"/>
              <a:ext cx="106338" cy="4455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4509D366-62EC-4101-8E8F-004D32CB93D3}"/>
                </a:ext>
              </a:extLst>
            </p:cNvPr>
            <p:cNvCxnSpPr>
              <a:cxnSpLocks/>
            </p:cNvCxnSpPr>
            <p:nvPr/>
          </p:nvCxnSpPr>
          <p:spPr>
            <a:xfrm flipH="1">
              <a:off x="4195417" y="2978387"/>
              <a:ext cx="106338" cy="4455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B608DCF7-275A-4DED-909D-E73725A0F043}"/>
                </a:ext>
              </a:extLst>
            </p:cNvPr>
            <p:cNvCxnSpPr>
              <a:cxnSpLocks/>
            </p:cNvCxnSpPr>
            <p:nvPr/>
          </p:nvCxnSpPr>
          <p:spPr>
            <a:xfrm flipH="1">
              <a:off x="6863139" y="2978387"/>
              <a:ext cx="106338" cy="4455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5F4D5006-E5F0-468E-962E-FEE0B550CACD}"/>
                </a:ext>
              </a:extLst>
            </p:cNvPr>
            <p:cNvCxnSpPr>
              <a:cxnSpLocks/>
            </p:cNvCxnSpPr>
            <p:nvPr/>
          </p:nvCxnSpPr>
          <p:spPr>
            <a:xfrm flipH="1">
              <a:off x="6928893" y="2978387"/>
              <a:ext cx="106338" cy="4455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spid="33843" name="TextBox1" r:id="rId2" imgW="5059800" imgH="647640"/>
        </mc:Choice>
        <mc:Fallback>
          <p:control name="TextBox1" r:id="rId2" imgW="5059800" imgH="647640">
            <p:pic>
              <p:nvPicPr>
                <p:cNvPr id="26" name="TextBox1">
                  <a:extLst>
                    <a:ext uri="{FF2B5EF4-FFF2-40B4-BE49-F238E27FC236}">
                      <a16:creationId xmlns:a16="http://schemas.microsoft.com/office/drawing/2014/main" xmlns="" id="{B940582D-2961-44E8-87BB-063E5DFE58BE}"/>
                    </a:ext>
                  </a:extLst>
                </p:cNvPr>
                <p:cNvPicPr>
                  <a:picLocks/>
                </p:cNvPicPr>
                <p:nvPr/>
              </p:nvPicPr>
              <p:blipFill>
                <a:blip r:embed="rId11"/>
                <a:stretch>
                  <a:fillRect/>
                </a:stretch>
              </p:blipFill>
              <p:spPr>
                <a:xfrm>
                  <a:off x="3639921" y="844258"/>
                  <a:ext cx="5057250" cy="646331"/>
                </a:xfrm>
                <a:prstGeom prst="rect">
                  <a:avLst/>
                </a:prstGeom>
              </p:spPr>
            </p:pic>
          </p:control>
        </mc:Fallback>
      </mc:AlternateContent>
    </p:controls>
    <p:extLst>
      <p:ext uri="{BB962C8B-B14F-4D97-AF65-F5344CB8AC3E}">
        <p14:creationId xmlns:p14="http://schemas.microsoft.com/office/powerpoint/2010/main" val="1248433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66000">
                                          <p:cBhvr additive="base">
                                            <p:cTn id="11"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subTnLst>
                                        <p:audio>
                                          <p:cMediaNode>
                                            <p:cTn display="0" masterRel="sameClick">
                                              <p:stCondLst>
                                                <p:cond evt="begin" delay="0">
                                                  <p:tn val="15"/>
                                                </p:cond>
                                              </p:stCondLst>
                                              <p:endCondLst>
                                                <p:cond evt="onStopAudio" delay="0">
                                                  <p:tgtEl>
                                                    <p:sldTgt/>
                                                  </p:tgtEl>
                                                </p:cond>
                                              </p:endCondLst>
                                            </p:cTn>
                                            <p:tgtEl>
                                              <p:sndTgt r:embed="rId4" name="arrow.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ppt_x"/>
                                              </p:val>
                                            </p:tav>
                                            <p:tav tm="100000">
                                              <p:val>
                                                <p:strVal val="#ppt_x"/>
                                              </p:val>
                                            </p:tav>
                                          </p:tavLst>
                                        </p:anim>
                                        <p:anim calcmode="lin" valueType="num">
                                          <p:cBhvr additive="base">
                                            <p:cTn id="1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subTnLst>
                                        <p:audio>
                                          <p:cMediaNode>
                                            <p:cTn display="0" masterRel="sameClick">
                                              <p:stCondLst>
                                                <p:cond evt="begin" delay="0">
                                                  <p:tn val="15"/>
                                                </p:cond>
                                              </p:stCondLst>
                                              <p:endCondLst>
                                                <p:cond evt="onStopAudio" delay="0">
                                                  <p:tgtEl>
                                                    <p:sldTgt/>
                                                  </p:tgtEl>
                                                </p:cond>
                                              </p:endCondLst>
                                            </p:cTn>
                                            <p:tgtEl>
                                              <p:sndTgt r:embed="rId12" name="arrow.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1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70E8139-271B-4176-AE73-F997036F190B}"/>
              </a:ext>
            </a:extLst>
          </p:cNvPr>
          <p:cNvPicPr>
            <a:picLocks noChangeAspect="1"/>
          </p:cNvPicPr>
          <p:nvPr/>
        </p:nvPicPr>
        <p:blipFill rotWithShape="1">
          <a:blip r:embed="rId5"/>
          <a:srcRect l="10111" t="37327" r="10111" b="12649"/>
          <a:stretch/>
        </p:blipFill>
        <p:spPr>
          <a:xfrm>
            <a:off x="-1" y="-1"/>
            <a:ext cx="9142971" cy="4900793"/>
          </a:xfrm>
          <a:prstGeom prst="rect">
            <a:avLst/>
          </a:prstGeom>
        </p:spPr>
      </p:pic>
      <p:pic>
        <p:nvPicPr>
          <p:cNvPr id="2" name="Picture 1">
            <a:extLst>
              <a:ext uri="{FF2B5EF4-FFF2-40B4-BE49-F238E27FC236}">
                <a16:creationId xmlns:a16="http://schemas.microsoft.com/office/drawing/2014/main" xmlns="" id="{04B4F5F1-62A1-430D-9069-CA22BAE3CAA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1697413"/>
            <a:ext cx="9144000" cy="3548958"/>
          </a:xfrm>
          <a:prstGeom prst="rect">
            <a:avLst/>
          </a:prstGeom>
        </p:spPr>
      </p:pic>
      <p:pic>
        <p:nvPicPr>
          <p:cNvPr id="10" name="Picture 9">
            <a:extLst>
              <a:ext uri="{FF2B5EF4-FFF2-40B4-BE49-F238E27FC236}">
                <a16:creationId xmlns:a16="http://schemas.microsoft.com/office/drawing/2014/main" xmlns="" id="{F8C53337-8DC1-40A6-BC0C-FF1138F5E8D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9948" b="84896" l="9883" r="25476">
                        <a14:foregroundMark x1="10908" y1="45833" x2="12464" y2="75664"/>
                        <a14:foregroundMark x1="11859" y1="75391" x2="11806" y2="75906"/>
                        <a14:foregroundMark x1="21157" y1="35547" x2="21376" y2="38021"/>
                        <a14:foregroundMark x1="21596" y1="33073" x2="21596" y2="33073"/>
                        <a14:foregroundMark x1="18521" y1="30208" x2="20864" y2="30599"/>
                        <a14:foregroundMark x1="25622" y1="52865" x2="25622" y2="52865"/>
                        <a14:foregroundMark x1="10395" y1="71745" x2="10291" y2="76432"/>
                        <a14:backgroundMark x1="17862" y1="70052" x2="22840" y2="76042"/>
                        <a14:backgroundMark x1="22840" y1="76042" x2="23280" y2="76172"/>
                        <a14:backgroundMark x1="17277" y1="70182" x2="22401" y2="82682"/>
                        <a14:backgroundMark x1="21742" y1="75781" x2="24378" y2="74870"/>
                        <a14:backgroundMark x1="17350" y1="69141" x2="18960" y2="72917"/>
                        <a14:backgroundMark x1="21157" y1="76432" x2="23280" y2="80469"/>
                        <a14:backgroundMark x1="11493" y1="82682" x2="20498" y2="80469"/>
                        <a14:backgroundMark x1="10761" y1="77995" x2="15007" y2="76432"/>
                        <a14:backgroundMark x1="10761" y1="78906" x2="10469" y2="87109"/>
                        <a14:backgroundMark x1="13836" y1="77734" x2="14861" y2="85938"/>
                        <a14:backgroundMark x1="10029" y1="78906" x2="12225" y2="77344"/>
                        <a14:backgroundMark x1="10908" y1="76432" x2="10908" y2="76432"/>
                        <a14:backgroundMark x1="10469" y1="77344" x2="10469" y2="77344"/>
                        <a14:backgroundMark x1="10469" y1="77344" x2="10469" y2="77344"/>
                        <a14:backgroundMark x1="10395" y1="76693" x2="10395" y2="80859"/>
                      </a14:backgroundRemoval>
                    </a14:imgEffect>
                    <a14:imgEffect>
                      <a14:saturation sat="200000"/>
                    </a14:imgEffect>
                  </a14:imgLayer>
                </a14:imgProps>
              </a:ext>
            </a:extLst>
          </a:blip>
          <a:srcRect l="10110" t="28211" r="72500" b="14008"/>
          <a:stretch/>
        </p:blipFill>
        <p:spPr>
          <a:xfrm>
            <a:off x="0" y="-75618"/>
            <a:ext cx="1726961" cy="3226239"/>
          </a:xfrm>
          <a:prstGeom prst="rect">
            <a:avLst/>
          </a:prstGeom>
        </p:spPr>
      </p:pic>
      <p:sp>
        <p:nvSpPr>
          <p:cNvPr id="17" name="Rectangle: Rounded Corners 1">
            <a:extLst>
              <a:ext uri="{FF2B5EF4-FFF2-40B4-BE49-F238E27FC236}">
                <a16:creationId xmlns:a16="http://schemas.microsoft.com/office/drawing/2014/main" xmlns="" id="{4402107E-4BA1-404A-AC81-3C5232E14429}"/>
              </a:ext>
            </a:extLst>
          </p:cNvPr>
          <p:cNvSpPr/>
          <p:nvPr/>
        </p:nvSpPr>
        <p:spPr>
          <a:xfrm>
            <a:off x="342900" y="400050"/>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xmlns="" id="{297F5A59-663A-46D5-AB80-2547AE0541DF}"/>
              </a:ext>
            </a:extLst>
          </p:cNvPr>
          <p:cNvSpPr txBox="1"/>
          <p:nvPr/>
        </p:nvSpPr>
        <p:spPr>
          <a:xfrm>
            <a:off x="831519" y="428902"/>
            <a:ext cx="7889965" cy="646331"/>
          </a:xfrm>
          <a:prstGeom prst="rect">
            <a:avLst/>
          </a:prstGeom>
          <a:noFill/>
        </p:spPr>
        <p:txBody>
          <a:bodyPr wrap="square" rtlCol="0">
            <a:spAutoFit/>
          </a:bodyPr>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p>
        </p:txBody>
      </p:sp>
      <p:sp>
        <p:nvSpPr>
          <p:cNvPr id="25" name="Rectangle: Rounded Corners 24">
            <a:extLst>
              <a:ext uri="{FF2B5EF4-FFF2-40B4-BE49-F238E27FC236}">
                <a16:creationId xmlns:a16="http://schemas.microsoft.com/office/drawing/2014/main" xmlns="" id="{F623A4B9-4FE9-48A1-9BCB-BB745BBE078A}"/>
              </a:ext>
            </a:extLst>
          </p:cNvPr>
          <p:cNvSpPr/>
          <p:nvPr/>
        </p:nvSpPr>
        <p:spPr>
          <a:xfrm>
            <a:off x="388620" y="1104045"/>
            <a:ext cx="1814467" cy="646331"/>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ĐOẠN 1</a:t>
            </a:r>
          </a:p>
        </p:txBody>
      </p:sp>
      <p:sp>
        <p:nvSpPr>
          <p:cNvPr id="27" name="Rectangle 26">
            <a:extLst>
              <a:ext uri="{FF2B5EF4-FFF2-40B4-BE49-F238E27FC236}">
                <a16:creationId xmlns:a16="http://schemas.microsoft.com/office/drawing/2014/main" xmlns="" id="{06BAD9B2-E1C1-44FC-9F5C-92E6AD562FF5}"/>
              </a:ext>
            </a:extLst>
          </p:cNvPr>
          <p:cNvSpPr/>
          <p:nvPr/>
        </p:nvSpPr>
        <p:spPr>
          <a:xfrm>
            <a:off x="1128650" y="2028972"/>
            <a:ext cx="7100949" cy="2062103"/>
          </a:xfrm>
          <a:prstGeom prst="rect">
            <a:avLst/>
          </a:prstGeom>
        </p:spPr>
        <p:txBody>
          <a:bodyPr wrap="square">
            <a:spAutoFit/>
          </a:bodyPr>
          <a:lstStyle/>
          <a:p>
            <a:pPr algn="ctr"/>
            <a:r>
              <a:rPr lang="vi-VN" sz="3200" dirty="0">
                <a:latin typeface="Calibri" panose="020F0502020204030204" pitchFamily="34" charset="0"/>
                <a:cs typeface="Calibri" panose="020F0502020204030204" pitchFamily="34" charset="0"/>
              </a:rPr>
              <a:t>Gió thức từ sớm tinh sương</a:t>
            </a:r>
            <a:br>
              <a:rPr lang="vi-VN" sz="3200" dirty="0">
                <a:latin typeface="Calibri" panose="020F0502020204030204" pitchFamily="34" charset="0"/>
                <a:cs typeface="Calibri" panose="020F0502020204030204" pitchFamily="34" charset="0"/>
              </a:rPr>
            </a:br>
            <a:r>
              <a:rPr lang="vi-VN" sz="3200" dirty="0">
                <a:latin typeface="Calibri" panose="020F0502020204030204" pitchFamily="34" charset="0"/>
                <a:cs typeface="Calibri" panose="020F0502020204030204" pitchFamily="34" charset="0"/>
              </a:rPr>
              <a:t>Gió đem mưa đến tưới vườn cho ông,</a:t>
            </a:r>
            <a:br>
              <a:rPr lang="vi-VN" sz="3200" dirty="0">
                <a:latin typeface="Calibri" panose="020F0502020204030204" pitchFamily="34" charset="0"/>
                <a:cs typeface="Calibri" panose="020F0502020204030204" pitchFamily="34" charset="0"/>
              </a:rPr>
            </a:br>
            <a:r>
              <a:rPr lang="vi-VN" sz="3200" dirty="0">
                <a:latin typeface="Calibri" panose="020F0502020204030204" pitchFamily="34" charset="0"/>
                <a:cs typeface="Calibri" panose="020F0502020204030204" pitchFamily="34" charset="0"/>
              </a:rPr>
              <a:t>Gió yêu nhất buổi rạng đông</a:t>
            </a:r>
            <a:br>
              <a:rPr lang="vi-VN" sz="3200" dirty="0">
                <a:latin typeface="Calibri" panose="020F0502020204030204" pitchFamily="34" charset="0"/>
                <a:cs typeface="Calibri" panose="020F0502020204030204" pitchFamily="34" charset="0"/>
              </a:rPr>
            </a:br>
            <a:r>
              <a:rPr lang="vi-VN" sz="3200" dirty="0">
                <a:latin typeface="Calibri" panose="020F0502020204030204" pitchFamily="34" charset="0"/>
                <a:cs typeface="Calibri" panose="020F0502020204030204" pitchFamily="34" charset="0"/>
              </a:rPr>
              <a:t>Con chim dậy hót. Nắng hồng. Trời xanh.</a:t>
            </a:r>
          </a:p>
        </p:txBody>
      </p:sp>
      <p:cxnSp>
        <p:nvCxnSpPr>
          <p:cNvPr id="22" name="Straight Connector 21">
            <a:extLst>
              <a:ext uri="{FF2B5EF4-FFF2-40B4-BE49-F238E27FC236}">
                <a16:creationId xmlns:a16="http://schemas.microsoft.com/office/drawing/2014/main" xmlns="" id="{3B6EBE55-6FB3-4DDC-BE31-2C191F2C9B7A}"/>
              </a:ext>
            </a:extLst>
          </p:cNvPr>
          <p:cNvCxnSpPr>
            <a:cxnSpLocks/>
          </p:cNvCxnSpPr>
          <p:nvPr/>
        </p:nvCxnSpPr>
        <p:spPr>
          <a:xfrm flipH="1">
            <a:off x="5209807" y="2536335"/>
            <a:ext cx="1682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5886" name="TextBox1" r:id="rId2" imgW="5059800" imgH="647640"/>
        </mc:Choice>
        <mc:Fallback>
          <p:control name="TextBox1" r:id="rId2" imgW="5059800" imgH="647640">
            <p:pic>
              <p:nvPicPr>
                <p:cNvPr id="26" name="TextBox1">
                  <a:extLst>
                    <a:ext uri="{FF2B5EF4-FFF2-40B4-BE49-F238E27FC236}">
                      <a16:creationId xmlns:a16="http://schemas.microsoft.com/office/drawing/2014/main" xmlns="" id="{B940582D-2961-44E8-87BB-063E5DFE58BE}"/>
                    </a:ext>
                  </a:extLst>
                </p:cNvPr>
                <p:cNvPicPr>
                  <a:picLocks/>
                </p:cNvPicPr>
                <p:nvPr/>
              </p:nvPicPr>
              <p:blipFill>
                <a:blip r:embed="rId10"/>
                <a:stretch>
                  <a:fillRect/>
                </a:stretch>
              </p:blipFill>
              <p:spPr>
                <a:xfrm>
                  <a:off x="3639921" y="1118578"/>
                  <a:ext cx="5057250" cy="646331"/>
                </a:xfrm>
                <a:prstGeom prst="rect">
                  <a:avLst/>
                </a:prstGeom>
              </p:spPr>
            </p:pic>
          </p:control>
        </mc:Fallback>
      </mc:AlternateContent>
    </p:controls>
    <p:extLst>
      <p:ext uri="{BB962C8B-B14F-4D97-AF65-F5344CB8AC3E}">
        <p14:creationId xmlns:p14="http://schemas.microsoft.com/office/powerpoint/2010/main" val="4102446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66000">
                                          <p:cBhvr additive="base">
                                            <p:cTn id="11"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subTnLst>
                                        <p:audio>
                                          <p:cMediaNode>
                                            <p:cTn display="0" masterRel="sameClick">
                                              <p:stCondLst>
                                                <p:cond evt="begin" delay="0">
                                                  <p:tn val="15"/>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ppt_x"/>
                                              </p:val>
                                            </p:tav>
                                            <p:tav tm="100000">
                                              <p:val>
                                                <p:strVal val="#ppt_x"/>
                                              </p:val>
                                            </p:tav>
                                          </p:tavLst>
                                        </p:anim>
                                        <p:anim calcmode="lin" valueType="num">
                                          <p:cBhvr additive="base">
                                            <p:cTn id="1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subTnLst>
                                        <p:audio>
                                          <p:cMediaNode>
                                            <p:cTn display="0" masterRel="sameClick">
                                              <p:stCondLst>
                                                <p:cond evt="begin" delay="0">
                                                  <p:tn val="15"/>
                                                </p:cond>
                                              </p:stCondLst>
                                              <p:endCondLst>
                                                <p:cond evt="onStopAudio" delay="0">
                                                  <p:tgtEl>
                                                    <p:sldTgt/>
                                                  </p:tgtEl>
                                                </p:cond>
                                              </p:endCondLst>
                                            </p:cTn>
                                            <p:tgtEl>
                                              <p:sndTgt r:embed="rId11"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70E8139-271B-4176-AE73-F997036F190B}"/>
              </a:ext>
            </a:extLst>
          </p:cNvPr>
          <p:cNvPicPr>
            <a:picLocks noChangeAspect="1"/>
          </p:cNvPicPr>
          <p:nvPr/>
        </p:nvPicPr>
        <p:blipFill rotWithShape="1">
          <a:blip r:embed="rId4"/>
          <a:srcRect l="10111" t="37327" r="10111" b="12649"/>
          <a:stretch/>
        </p:blipFill>
        <p:spPr>
          <a:xfrm>
            <a:off x="-1" y="-1"/>
            <a:ext cx="9142971" cy="4900793"/>
          </a:xfrm>
          <a:prstGeom prst="rect">
            <a:avLst/>
          </a:prstGeom>
        </p:spPr>
      </p:pic>
      <p:pic>
        <p:nvPicPr>
          <p:cNvPr id="2" name="Picture 1">
            <a:extLst>
              <a:ext uri="{FF2B5EF4-FFF2-40B4-BE49-F238E27FC236}">
                <a16:creationId xmlns:a16="http://schemas.microsoft.com/office/drawing/2014/main" xmlns="" id="{04B4F5F1-62A1-430D-9069-CA22BAE3CA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1697413"/>
            <a:ext cx="9144000" cy="3548958"/>
          </a:xfrm>
          <a:prstGeom prst="rect">
            <a:avLst/>
          </a:prstGeom>
        </p:spPr>
      </p:pic>
      <p:pic>
        <p:nvPicPr>
          <p:cNvPr id="10" name="Picture 9">
            <a:extLst>
              <a:ext uri="{FF2B5EF4-FFF2-40B4-BE49-F238E27FC236}">
                <a16:creationId xmlns:a16="http://schemas.microsoft.com/office/drawing/2014/main" xmlns="" id="{F8C53337-8DC1-40A6-BC0C-FF1138F5E8D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9948" b="84896" l="9883" r="25476">
                        <a14:foregroundMark x1="10908" y1="45833" x2="12464" y2="75664"/>
                        <a14:foregroundMark x1="11859" y1="75391" x2="11806" y2="75906"/>
                        <a14:foregroundMark x1="21157" y1="35547" x2="21376" y2="38021"/>
                        <a14:foregroundMark x1="21596" y1="33073" x2="21596" y2="33073"/>
                        <a14:foregroundMark x1="18521" y1="30208" x2="20864" y2="30599"/>
                        <a14:foregroundMark x1="25622" y1="52865" x2="25622" y2="52865"/>
                        <a14:foregroundMark x1="10395" y1="71745" x2="10291" y2="76432"/>
                        <a14:backgroundMark x1="17862" y1="70052" x2="22840" y2="76042"/>
                        <a14:backgroundMark x1="22840" y1="76042" x2="23280" y2="76172"/>
                        <a14:backgroundMark x1="17277" y1="70182" x2="22401" y2="82682"/>
                        <a14:backgroundMark x1="21742" y1="75781" x2="24378" y2="74870"/>
                        <a14:backgroundMark x1="17350" y1="69141" x2="18960" y2="72917"/>
                        <a14:backgroundMark x1="21157" y1="76432" x2="23280" y2="80469"/>
                        <a14:backgroundMark x1="11493" y1="82682" x2="20498" y2="80469"/>
                        <a14:backgroundMark x1="10761" y1="77995" x2="15007" y2="76432"/>
                        <a14:backgroundMark x1="10761" y1="78906" x2="10469" y2="87109"/>
                        <a14:backgroundMark x1="13836" y1="77734" x2="14861" y2="85938"/>
                        <a14:backgroundMark x1="10029" y1="78906" x2="12225" y2="77344"/>
                        <a14:backgroundMark x1="10908" y1="76432" x2="10908" y2="76432"/>
                        <a14:backgroundMark x1="10469" y1="77344" x2="10469" y2="77344"/>
                        <a14:backgroundMark x1="10469" y1="77344" x2="10469" y2="77344"/>
                        <a14:backgroundMark x1="10395" y1="76693" x2="10395" y2="80859"/>
                      </a14:backgroundRemoval>
                    </a14:imgEffect>
                    <a14:imgEffect>
                      <a14:saturation sat="200000"/>
                    </a14:imgEffect>
                  </a14:imgLayer>
                </a14:imgProps>
              </a:ext>
            </a:extLst>
          </a:blip>
          <a:srcRect l="10110" t="28211" r="72500" b="14008"/>
          <a:stretch/>
        </p:blipFill>
        <p:spPr>
          <a:xfrm>
            <a:off x="0" y="-75618"/>
            <a:ext cx="1726961" cy="3226239"/>
          </a:xfrm>
          <a:prstGeom prst="rect">
            <a:avLst/>
          </a:prstGeom>
        </p:spPr>
      </p:pic>
      <p:sp>
        <p:nvSpPr>
          <p:cNvPr id="17" name="Rectangle: Rounded Corners 1">
            <a:extLst>
              <a:ext uri="{FF2B5EF4-FFF2-40B4-BE49-F238E27FC236}">
                <a16:creationId xmlns:a16="http://schemas.microsoft.com/office/drawing/2014/main" xmlns="" id="{4402107E-4BA1-404A-AC81-3C5232E14429}"/>
              </a:ext>
            </a:extLst>
          </p:cNvPr>
          <p:cNvSpPr/>
          <p:nvPr/>
        </p:nvSpPr>
        <p:spPr>
          <a:xfrm>
            <a:off x="342900" y="400050"/>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xmlns="" id="{297F5A59-663A-46D5-AB80-2547AE0541DF}"/>
              </a:ext>
            </a:extLst>
          </p:cNvPr>
          <p:cNvSpPr txBox="1"/>
          <p:nvPr/>
        </p:nvSpPr>
        <p:spPr>
          <a:xfrm>
            <a:off x="831519" y="428902"/>
            <a:ext cx="7889965" cy="646331"/>
          </a:xfrm>
          <a:prstGeom prst="rect">
            <a:avLst/>
          </a:prstGeom>
          <a:noFill/>
        </p:spPr>
        <p:txBody>
          <a:bodyPr wrap="square" rtlCol="0">
            <a:spAutoFit/>
          </a:bodyPr>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p>
        </p:txBody>
      </p:sp>
      <p:sp>
        <p:nvSpPr>
          <p:cNvPr id="25" name="Rectangle: Rounded Corners 24">
            <a:extLst>
              <a:ext uri="{FF2B5EF4-FFF2-40B4-BE49-F238E27FC236}">
                <a16:creationId xmlns:a16="http://schemas.microsoft.com/office/drawing/2014/main" xmlns="" id="{F623A4B9-4FE9-48A1-9BCB-BB745BBE078A}"/>
              </a:ext>
            </a:extLst>
          </p:cNvPr>
          <p:cNvSpPr/>
          <p:nvPr/>
        </p:nvSpPr>
        <p:spPr>
          <a:xfrm>
            <a:off x="388620" y="1104045"/>
            <a:ext cx="1814467" cy="646331"/>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ĐOẠN </a:t>
            </a:r>
            <a:r>
              <a:rPr lang="vi-VN"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2</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
        <p:nvSpPr>
          <p:cNvPr id="27" name="Rectangle 26">
            <a:extLst>
              <a:ext uri="{FF2B5EF4-FFF2-40B4-BE49-F238E27FC236}">
                <a16:creationId xmlns:a16="http://schemas.microsoft.com/office/drawing/2014/main" xmlns="" id="{06BAD9B2-E1C1-44FC-9F5C-92E6AD562FF5}"/>
              </a:ext>
            </a:extLst>
          </p:cNvPr>
          <p:cNvSpPr/>
          <p:nvPr/>
        </p:nvSpPr>
        <p:spPr>
          <a:xfrm>
            <a:off x="1128650" y="2028972"/>
            <a:ext cx="7100949" cy="2062103"/>
          </a:xfrm>
          <a:prstGeom prst="rect">
            <a:avLst/>
          </a:prstGeom>
        </p:spPr>
        <p:txBody>
          <a:bodyPr wrap="square">
            <a:spAutoFit/>
          </a:bodyPr>
          <a:lstStyle/>
          <a:p>
            <a:pPr algn="ctr"/>
            <a:r>
              <a:rPr lang="vi-VN" sz="3200" dirty="0">
                <a:latin typeface="Calibri" panose="020F0502020204030204" pitchFamily="34" charset="0"/>
                <a:cs typeface="Calibri" panose="020F0502020204030204" pitchFamily="34" charset="0"/>
              </a:rPr>
              <a:t>Gió vườn chăm chỉ hiền lành</a:t>
            </a:r>
            <a:br>
              <a:rPr lang="vi-VN" sz="3200" dirty="0">
                <a:latin typeface="Calibri" panose="020F0502020204030204" pitchFamily="34" charset="0"/>
                <a:cs typeface="Calibri" panose="020F0502020204030204" pitchFamily="34" charset="0"/>
              </a:rPr>
            </a:br>
            <a:r>
              <a:rPr lang="vi-VN" sz="3200" dirty="0">
                <a:latin typeface="Calibri" panose="020F0502020204030204" pitchFamily="34" charset="0"/>
                <a:cs typeface="Calibri" panose="020F0502020204030204" pitchFamily="34" charset="0"/>
              </a:rPr>
              <a:t>Làm bao việc nhỏ để thành lớn khôn.</a:t>
            </a:r>
            <a:br>
              <a:rPr lang="vi-VN" sz="3200" dirty="0">
                <a:latin typeface="Calibri" panose="020F0502020204030204" pitchFamily="34" charset="0"/>
                <a:cs typeface="Calibri" panose="020F0502020204030204" pitchFamily="34" charset="0"/>
              </a:rPr>
            </a:br>
            <a:r>
              <a:rPr lang="vi-VN" sz="3200" dirty="0">
                <a:latin typeface="Calibri" panose="020F0502020204030204" pitchFamily="34" charset="0"/>
                <a:cs typeface="Calibri" panose="020F0502020204030204" pitchFamily="34" charset="0"/>
              </a:rPr>
              <a:t>Gió đi từ một góc vườn</a:t>
            </a:r>
            <a:br>
              <a:rPr lang="vi-VN" sz="3200" dirty="0">
                <a:latin typeface="Calibri" panose="020F0502020204030204" pitchFamily="34" charset="0"/>
                <a:cs typeface="Calibri" panose="020F0502020204030204" pitchFamily="34" charset="0"/>
              </a:rPr>
            </a:br>
            <a:r>
              <a:rPr lang="vi-VN" sz="3200" dirty="0">
                <a:latin typeface="Calibri" panose="020F0502020204030204" pitchFamily="34" charset="0"/>
                <a:cs typeface="Calibri" panose="020F0502020204030204" pitchFamily="34" charset="0"/>
              </a:rPr>
              <a:t>Thổi ra trời rộng bốn phương bạn bè.</a:t>
            </a:r>
          </a:p>
        </p:txBody>
      </p:sp>
    </p:spTree>
    <p:controls>
      <mc:AlternateContent xmlns:mc="http://schemas.openxmlformats.org/markup-compatibility/2006">
        <mc:Choice xmlns:v="urn:schemas-microsoft-com:vml" Requires="v">
          <p:control spid="36911" name="TextBox1" r:id="rId2" imgW="5059800" imgH="647640"/>
        </mc:Choice>
        <mc:Fallback>
          <p:control name="TextBox1" r:id="rId2" imgW="5059800" imgH="647640">
            <p:pic>
              <p:nvPicPr>
                <p:cNvPr id="26" name="TextBox1">
                  <a:extLst>
                    <a:ext uri="{FF2B5EF4-FFF2-40B4-BE49-F238E27FC236}">
                      <a16:creationId xmlns:a16="http://schemas.microsoft.com/office/drawing/2014/main" xmlns="" id="{B940582D-2961-44E8-87BB-063E5DFE58BE}"/>
                    </a:ext>
                  </a:extLst>
                </p:cNvPr>
                <p:cNvPicPr>
                  <a:picLocks/>
                </p:cNvPicPr>
                <p:nvPr/>
              </p:nvPicPr>
              <p:blipFill>
                <a:blip r:embed="rId9"/>
                <a:stretch>
                  <a:fillRect/>
                </a:stretch>
              </p:blipFill>
              <p:spPr>
                <a:xfrm>
                  <a:off x="3639921" y="1118578"/>
                  <a:ext cx="5057250" cy="646331"/>
                </a:xfrm>
                <a:prstGeom prst="rect">
                  <a:avLst/>
                </a:prstGeom>
              </p:spPr>
            </p:pic>
          </p:control>
        </mc:Fallback>
      </mc:AlternateContent>
    </p:controls>
    <p:extLst>
      <p:ext uri="{BB962C8B-B14F-4D97-AF65-F5344CB8AC3E}">
        <p14:creationId xmlns:p14="http://schemas.microsoft.com/office/powerpoint/2010/main" val="3449924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66000">
                                          <p:cBhvr additive="base">
                                            <p:cTn id="11"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ppt_x"/>
                                              </p:val>
                                            </p:tav>
                                            <p:tav tm="100000">
                                              <p:val>
                                                <p:strVal val="#ppt_x"/>
                                              </p:val>
                                            </p:tav>
                                          </p:tavLst>
                                        </p:anim>
                                        <p:anim calcmode="lin" valueType="num">
                                          <p:cBhvr additive="base">
                                            <p:cTn id="1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farm Isometric corn ranch cartoon game garden plants dog Flowers">
            <a:extLst>
              <a:ext uri="{FF2B5EF4-FFF2-40B4-BE49-F238E27FC236}">
                <a16:creationId xmlns:a16="http://schemas.microsoft.com/office/drawing/2014/main" xmlns="" id="{6C1B3BC6-C7F0-4DB6-8D22-E6CEF740EF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2684"/>
          <a:stretch/>
        </p:blipFill>
        <p:spPr bwMode="auto">
          <a:xfrm>
            <a:off x="-14939" y="0"/>
            <a:ext cx="9158939" cy="51435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25">
            <a:extLst>
              <a:ext uri="{FF2B5EF4-FFF2-40B4-BE49-F238E27FC236}">
                <a16:creationId xmlns:a16="http://schemas.microsoft.com/office/drawing/2014/main" xmlns="" id="{84957EB2-F965-4406-9C9F-34EDB9EDB738}"/>
              </a:ext>
            </a:extLst>
          </p:cNvPr>
          <p:cNvSpPr/>
          <p:nvPr/>
        </p:nvSpPr>
        <p:spPr>
          <a:xfrm>
            <a:off x="3431714" y="831774"/>
            <a:ext cx="5456582" cy="3082680"/>
          </a:xfrm>
          <a:custGeom>
            <a:avLst/>
            <a:gdLst>
              <a:gd name="connsiteX0" fmla="*/ 0 w 6358143"/>
              <a:gd name="connsiteY0" fmla="*/ 355219 h 3034761"/>
              <a:gd name="connsiteX1" fmla="*/ 355219 w 6358143"/>
              <a:gd name="connsiteY1" fmla="*/ 0 h 3034761"/>
              <a:gd name="connsiteX2" fmla="*/ 6002924 w 6358143"/>
              <a:gd name="connsiteY2" fmla="*/ 0 h 3034761"/>
              <a:gd name="connsiteX3" fmla="*/ 6358143 w 6358143"/>
              <a:gd name="connsiteY3" fmla="*/ 355219 h 3034761"/>
              <a:gd name="connsiteX4" fmla="*/ 6358143 w 6358143"/>
              <a:gd name="connsiteY4" fmla="*/ 2679542 h 3034761"/>
              <a:gd name="connsiteX5" fmla="*/ 6002924 w 6358143"/>
              <a:gd name="connsiteY5" fmla="*/ 3034761 h 3034761"/>
              <a:gd name="connsiteX6" fmla="*/ 355219 w 6358143"/>
              <a:gd name="connsiteY6" fmla="*/ 3034761 h 3034761"/>
              <a:gd name="connsiteX7" fmla="*/ 0 w 6358143"/>
              <a:gd name="connsiteY7" fmla="*/ 2679542 h 3034761"/>
              <a:gd name="connsiteX8" fmla="*/ 0 w 6358143"/>
              <a:gd name="connsiteY8" fmla="*/ 355219 h 303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8143" h="3034761" fill="none" extrusionOk="0">
                <a:moveTo>
                  <a:pt x="0" y="355219"/>
                </a:moveTo>
                <a:cubicBezTo>
                  <a:pt x="1254" y="192975"/>
                  <a:pt x="173361" y="24040"/>
                  <a:pt x="355219" y="0"/>
                </a:cubicBezTo>
                <a:cubicBezTo>
                  <a:pt x="1444015" y="72427"/>
                  <a:pt x="4338936" y="61419"/>
                  <a:pt x="6002924" y="0"/>
                </a:cubicBezTo>
                <a:cubicBezTo>
                  <a:pt x="6195269" y="-26416"/>
                  <a:pt x="6339612" y="153432"/>
                  <a:pt x="6358143" y="355219"/>
                </a:cubicBezTo>
                <a:cubicBezTo>
                  <a:pt x="6459019" y="1220685"/>
                  <a:pt x="6250830" y="1789063"/>
                  <a:pt x="6358143" y="2679542"/>
                </a:cubicBezTo>
                <a:cubicBezTo>
                  <a:pt x="6365481" y="2838480"/>
                  <a:pt x="6187499" y="3021749"/>
                  <a:pt x="6002924" y="3034761"/>
                </a:cubicBezTo>
                <a:cubicBezTo>
                  <a:pt x="4502929" y="3064588"/>
                  <a:pt x="1780763" y="2955455"/>
                  <a:pt x="355219" y="3034761"/>
                </a:cubicBezTo>
                <a:cubicBezTo>
                  <a:pt x="168646" y="3033675"/>
                  <a:pt x="-7803" y="2877267"/>
                  <a:pt x="0" y="2679542"/>
                </a:cubicBezTo>
                <a:cubicBezTo>
                  <a:pt x="50037" y="1977583"/>
                  <a:pt x="770" y="889320"/>
                  <a:pt x="0" y="355219"/>
                </a:cubicBezTo>
                <a:close/>
              </a:path>
              <a:path w="6358143" h="3034761" stroke="0" extrusionOk="0">
                <a:moveTo>
                  <a:pt x="0" y="355219"/>
                </a:moveTo>
                <a:cubicBezTo>
                  <a:pt x="3934" y="160109"/>
                  <a:pt x="173790" y="30737"/>
                  <a:pt x="355219" y="0"/>
                </a:cubicBezTo>
                <a:cubicBezTo>
                  <a:pt x="2765460" y="123000"/>
                  <a:pt x="4518755" y="-96860"/>
                  <a:pt x="6002924" y="0"/>
                </a:cubicBezTo>
                <a:cubicBezTo>
                  <a:pt x="6181868" y="-13138"/>
                  <a:pt x="6360492" y="154302"/>
                  <a:pt x="6358143" y="355219"/>
                </a:cubicBezTo>
                <a:cubicBezTo>
                  <a:pt x="6361316" y="983510"/>
                  <a:pt x="6452410" y="2167305"/>
                  <a:pt x="6358143" y="2679542"/>
                </a:cubicBezTo>
                <a:cubicBezTo>
                  <a:pt x="6343063" y="2881187"/>
                  <a:pt x="6174068" y="3030663"/>
                  <a:pt x="6002924" y="3034761"/>
                </a:cubicBezTo>
                <a:cubicBezTo>
                  <a:pt x="5199394" y="2874054"/>
                  <a:pt x="1635043" y="3074428"/>
                  <a:pt x="355219" y="3034761"/>
                </a:cubicBezTo>
                <a:cubicBezTo>
                  <a:pt x="123943" y="3027673"/>
                  <a:pt x="-35106" y="2859820"/>
                  <a:pt x="0" y="2679542"/>
                </a:cubicBezTo>
                <a:cubicBezTo>
                  <a:pt x="32216" y="1606943"/>
                  <a:pt x="57206" y="1232752"/>
                  <a:pt x="0" y="355219"/>
                </a:cubicBezTo>
                <a:close/>
              </a:path>
            </a:pathLst>
          </a:custGeom>
          <a:solidFill>
            <a:srgbClr val="FFFFFF">
              <a:alpha val="83000"/>
            </a:srgbClr>
          </a:solidFill>
          <a:ln w="38100">
            <a:solidFill>
              <a:srgbClr val="002060"/>
            </a:solidFill>
            <a:extLst>
              <a:ext uri="{C807C97D-BFC1-408E-A445-0C87EB9F89A2}">
                <ask:lineSketchStyleProps xmlns="" xmlns:ask="http://schemas.microsoft.com/office/drawing/2018/sketchyshape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402A03AE-5B01-4BB9-B7DB-A7DE04F678FB}"/>
              </a:ext>
            </a:extLst>
          </p:cNvPr>
          <p:cNvSpPr txBox="1"/>
          <p:nvPr/>
        </p:nvSpPr>
        <p:spPr>
          <a:xfrm>
            <a:off x="3007932" y="912222"/>
            <a:ext cx="6358144" cy="523220"/>
          </a:xfrm>
          <a:prstGeom prst="rect">
            <a:avLst/>
          </a:prstGeom>
          <a:noFill/>
        </p:spPr>
        <p:txBody>
          <a:bodyPr wrap="square" rtlCol="0">
            <a:spAutoFit/>
          </a:bodyPr>
          <a:lstStyle/>
          <a:p>
            <a:pPr algn="ctr"/>
            <a:r>
              <a:rPr lang="en-US" sz="2800" b="1" dirty="0" err="1">
                <a:solidFill>
                  <a:schemeClr val="bg1">
                    <a:lumMod val="10000"/>
                  </a:schemeClr>
                </a:solidFill>
                <a:latin typeface="UTM Edwardian" panose="02040603050506020204" pitchFamily="18" charset="0"/>
              </a:rPr>
              <a:t>Thứ</a:t>
            </a:r>
            <a:r>
              <a:rPr lang="en-US" sz="2800" b="1" dirty="0">
                <a:solidFill>
                  <a:schemeClr val="bg1">
                    <a:lumMod val="10000"/>
                  </a:schemeClr>
                </a:solidFill>
                <a:latin typeface="UTM Edwardian" panose="02040603050506020204" pitchFamily="18" charset="0"/>
              </a:rPr>
              <a:t> … </a:t>
            </a:r>
            <a:r>
              <a:rPr lang="en-US" sz="2800" b="1" dirty="0" err="1">
                <a:solidFill>
                  <a:schemeClr val="bg1">
                    <a:lumMod val="10000"/>
                  </a:schemeClr>
                </a:solidFill>
                <a:latin typeface="UTM Edwardian" panose="02040603050506020204" pitchFamily="18" charset="0"/>
              </a:rPr>
              <a:t>ngày</a:t>
            </a:r>
            <a:r>
              <a:rPr lang="en-US" sz="2800" b="1" dirty="0">
                <a:solidFill>
                  <a:schemeClr val="bg1">
                    <a:lumMod val="10000"/>
                  </a:schemeClr>
                </a:solidFill>
                <a:latin typeface="UTM Edwardian" panose="02040603050506020204" pitchFamily="18" charset="0"/>
              </a:rPr>
              <a:t> … </a:t>
            </a:r>
            <a:r>
              <a:rPr lang="en-US" sz="2800" b="1" dirty="0" err="1">
                <a:solidFill>
                  <a:schemeClr val="bg1">
                    <a:lumMod val="10000"/>
                  </a:schemeClr>
                </a:solidFill>
                <a:latin typeface="UTM Edwardian" panose="02040603050506020204" pitchFamily="18" charset="0"/>
              </a:rPr>
              <a:t>tháng</a:t>
            </a:r>
            <a:r>
              <a:rPr lang="en-US" sz="2800" b="1" dirty="0">
                <a:solidFill>
                  <a:schemeClr val="bg1">
                    <a:lumMod val="10000"/>
                  </a:schemeClr>
                </a:solidFill>
                <a:latin typeface="UTM Edwardian" panose="02040603050506020204" pitchFamily="18" charset="0"/>
              </a:rPr>
              <a:t> … </a:t>
            </a:r>
            <a:r>
              <a:rPr lang="en-US" sz="2800" b="1" dirty="0" err="1">
                <a:solidFill>
                  <a:schemeClr val="bg1">
                    <a:lumMod val="10000"/>
                  </a:schemeClr>
                </a:solidFill>
                <a:latin typeface="UTM Edwardian" panose="02040603050506020204" pitchFamily="18" charset="0"/>
              </a:rPr>
              <a:t>năm</a:t>
            </a:r>
            <a:r>
              <a:rPr lang="en-US" sz="2800" b="1" dirty="0">
                <a:solidFill>
                  <a:schemeClr val="bg1">
                    <a:lumMod val="10000"/>
                  </a:schemeClr>
                </a:solidFill>
                <a:latin typeface="UTM Edwardian" panose="02040603050506020204" pitchFamily="18" charset="0"/>
              </a:rPr>
              <a:t> …</a:t>
            </a:r>
          </a:p>
        </p:txBody>
      </p:sp>
      <p:sp>
        <p:nvSpPr>
          <p:cNvPr id="15" name="TextBox 14">
            <a:extLst>
              <a:ext uri="{FF2B5EF4-FFF2-40B4-BE49-F238E27FC236}">
                <a16:creationId xmlns:a16="http://schemas.microsoft.com/office/drawing/2014/main" xmlns="" id="{AED621F9-DB7D-4407-B298-04556434132C}"/>
              </a:ext>
            </a:extLst>
          </p:cNvPr>
          <p:cNvSpPr txBox="1"/>
          <p:nvPr/>
        </p:nvSpPr>
        <p:spPr>
          <a:xfrm>
            <a:off x="2785856" y="1413105"/>
            <a:ext cx="6358144" cy="584775"/>
          </a:xfrm>
          <a:prstGeom prst="rect">
            <a:avLst/>
          </a:prstGeom>
          <a:noFill/>
        </p:spPr>
        <p:txBody>
          <a:bodyPr wrap="square" rtlCol="0">
            <a:spAutoFit/>
          </a:bodyPr>
          <a:lstStyle/>
          <a:p>
            <a:pPr algn="ct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Tiếng</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Việt</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sp>
        <p:nvSpPr>
          <p:cNvPr id="16" name="TextBox 15">
            <a:extLst>
              <a:ext uri="{FF2B5EF4-FFF2-40B4-BE49-F238E27FC236}">
                <a16:creationId xmlns:a16="http://schemas.microsoft.com/office/drawing/2014/main" xmlns="" id="{7BC6E864-C4EA-4E10-90DE-8396FD46A632}"/>
              </a:ext>
            </a:extLst>
          </p:cNvPr>
          <p:cNvSpPr txBox="1"/>
          <p:nvPr/>
        </p:nvSpPr>
        <p:spPr>
          <a:xfrm>
            <a:off x="3007932" y="2078425"/>
            <a:ext cx="6345243" cy="437043"/>
          </a:xfrm>
          <a:prstGeom prst="rect">
            <a:avLst/>
          </a:prstGeom>
          <a:noFill/>
        </p:spPr>
        <p:txBody>
          <a:bodyPr wrap="square">
            <a:spAutoFit/>
          </a:bodyPr>
          <a:lstStyle/>
          <a:p>
            <a:pPr algn="ctr">
              <a:lnSpc>
                <a:spcPct val="80000"/>
              </a:lnSpc>
            </a:pPr>
            <a:r>
              <a:rPr lang="vi-VN" sz="2800" b="1" dirty="0">
                <a:ln w="9525">
                  <a:solidFill>
                    <a:srgbClr val="FFFFFF"/>
                  </a:solidFill>
                  <a:prstDash val="solid"/>
                </a:ln>
                <a:solidFill>
                  <a:srgbClr val="FF0066"/>
                </a:solidFill>
                <a:effectLst>
                  <a:outerShdw blurRad="12700" dist="38100" dir="2700000" algn="tl" rotWithShape="0">
                    <a:schemeClr val="accent5">
                      <a:lumMod val="60000"/>
                      <a:lumOff val="40000"/>
                    </a:schemeClr>
                  </a:outerShdw>
                </a:effectLst>
                <a:latin typeface="SVN-Poky's" panose="020B0606040200020203" pitchFamily="34" charset="0"/>
              </a:rPr>
              <a:t>Chủ đề</a:t>
            </a:r>
            <a:r>
              <a:rPr lang="en-US" sz="2800" b="1" dirty="0">
                <a:ln w="9525">
                  <a:solidFill>
                    <a:srgbClr val="FFFFFF"/>
                  </a:solidFill>
                  <a:prstDash val="solid"/>
                </a:ln>
                <a:solidFill>
                  <a:srgbClr val="FF0066"/>
                </a:solidFill>
                <a:effectLst>
                  <a:outerShdw blurRad="12700" dist="38100" dir="2700000" algn="tl" rotWithShape="0">
                    <a:schemeClr val="accent5">
                      <a:lumMod val="60000"/>
                      <a:lumOff val="40000"/>
                    </a:schemeClr>
                  </a:outerShdw>
                </a:effectLst>
                <a:latin typeface="SVN-Poky's" panose="020B0606040200020203" pitchFamily="34" charset="0"/>
              </a:rPr>
              <a:t>: </a:t>
            </a:r>
            <a:r>
              <a:rPr lang="vi-VN" sz="2800" b="1" dirty="0">
                <a:ln w="19050">
                  <a:solidFill>
                    <a:srgbClr val="FFFFFF"/>
                  </a:solidFill>
                  <a:prstDash val="solid"/>
                </a:ln>
                <a:solidFill>
                  <a:srgbClr val="FF0066"/>
                </a:solidFill>
                <a:effectLst>
                  <a:outerShdw blurRad="12700" dist="38100" dir="2700000" algn="tl" rotWithShape="0">
                    <a:schemeClr val="accent5">
                      <a:lumMod val="60000"/>
                      <a:lumOff val="40000"/>
                    </a:schemeClr>
                  </a:outerShdw>
                </a:effectLst>
                <a:latin typeface="SVN-Poky's" panose="020B0606040200020203" pitchFamily="34" charset="0"/>
              </a:rPr>
              <a:t>Mảnh ghép yêu thương</a:t>
            </a:r>
            <a:endParaRPr lang="vi-VN" sz="2800" b="1" dirty="0">
              <a:ln w="9525">
                <a:solidFill>
                  <a:srgbClr val="FFFFFF"/>
                </a:solidFill>
                <a:prstDash val="solid"/>
              </a:ln>
              <a:solidFill>
                <a:srgbClr val="FF00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17" name="TextBox 16">
            <a:extLst>
              <a:ext uri="{FF2B5EF4-FFF2-40B4-BE49-F238E27FC236}">
                <a16:creationId xmlns:a16="http://schemas.microsoft.com/office/drawing/2014/main" xmlns="" id="{42725E57-A347-4B64-ABD3-595C6E691CE5}"/>
              </a:ext>
            </a:extLst>
          </p:cNvPr>
          <p:cNvSpPr txBox="1"/>
          <p:nvPr/>
        </p:nvSpPr>
        <p:spPr>
          <a:xfrm>
            <a:off x="2875649" y="2547734"/>
            <a:ext cx="6178559" cy="523220"/>
          </a:xfrm>
          <a:prstGeom prst="rect">
            <a:avLst/>
          </a:prstGeom>
          <a:noFill/>
        </p:spPr>
        <p:txBody>
          <a:bodyPr wrap="square">
            <a:spAutoFit/>
          </a:bodyPr>
          <a:lstStyle/>
          <a:p>
            <a:pPr algn="ctr"/>
            <a:r>
              <a:rPr lang="en-US" sz="2800" b="1" dirty="0" err="1">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Bài</a:t>
            </a:r>
            <a:r>
              <a:rPr lang="en-US" sz="28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 </a:t>
            </a:r>
            <a:r>
              <a:rPr lang="vi-VN" sz="28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7</a:t>
            </a:r>
            <a:r>
              <a:rPr lang="en-US" sz="28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 – </a:t>
            </a:r>
            <a:r>
              <a:rPr lang="en-US" sz="2800" b="1" dirty="0" err="1">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Tiết</a:t>
            </a:r>
            <a:r>
              <a:rPr lang="en-US" sz="28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 </a:t>
            </a:r>
            <a:r>
              <a:rPr lang="vi-VN" sz="28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1,2</a:t>
            </a:r>
            <a:endParaRPr lang="en-US" sz="28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endParaRPr>
          </a:p>
        </p:txBody>
      </p:sp>
      <p:grpSp>
        <p:nvGrpSpPr>
          <p:cNvPr id="10" name="Group 9">
            <a:extLst>
              <a:ext uri="{FF2B5EF4-FFF2-40B4-BE49-F238E27FC236}">
                <a16:creationId xmlns:a16="http://schemas.microsoft.com/office/drawing/2014/main" xmlns="" id="{A89096BF-79E9-488C-9FD9-10A424590E7B}"/>
              </a:ext>
            </a:extLst>
          </p:cNvPr>
          <p:cNvGrpSpPr/>
          <p:nvPr/>
        </p:nvGrpSpPr>
        <p:grpSpPr>
          <a:xfrm>
            <a:off x="4548346" y="3090171"/>
            <a:ext cx="6525996" cy="721204"/>
            <a:chOff x="236217" y="2394752"/>
            <a:chExt cx="7704861" cy="721204"/>
          </a:xfrm>
        </p:grpSpPr>
        <p:sp>
          <p:nvSpPr>
            <p:cNvPr id="11" name="TextBox 10">
              <a:extLst>
                <a:ext uri="{FF2B5EF4-FFF2-40B4-BE49-F238E27FC236}">
                  <a16:creationId xmlns:a16="http://schemas.microsoft.com/office/drawing/2014/main" xmlns="" id="{8EC9FF1F-224A-4667-8E78-E99309167272}"/>
                </a:ext>
              </a:extLst>
            </p:cNvPr>
            <p:cNvSpPr txBox="1"/>
            <p:nvPr/>
          </p:nvSpPr>
          <p:spPr>
            <a:xfrm>
              <a:off x="236217" y="2394752"/>
              <a:ext cx="7704860" cy="707886"/>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vi-VN" sz="4000" dirty="0">
                  <a:ln w="127000">
                    <a:solidFill>
                      <a:srgbClr val="FFFFFF"/>
                    </a:solidFill>
                  </a:ln>
                  <a:solidFill>
                    <a:srgbClr val="FFFFFF"/>
                  </a:solidFill>
                  <a:effectLst>
                    <a:outerShdw dist="88900" dir="3600000" algn="tl" rotWithShape="0">
                      <a:schemeClr val="accent5">
                        <a:lumMod val="40000"/>
                        <a:lumOff val="60000"/>
                      </a:schemeClr>
                    </a:outerShdw>
                  </a:effectLst>
                  <a:latin typeface="SVN-ARCO Typography" panose="020B0603050302020204" pitchFamily="34" charset="2"/>
                  <a:cs typeface="Arial" panose="020B0604020202020204" pitchFamily="34" charset="0"/>
                </a:rPr>
                <a:t>GIÓ VƯỜN</a:t>
              </a:r>
              <a:endParaRPr lang="sv-SE" sz="4000" dirty="0">
                <a:ln w="127000">
                  <a:solidFill>
                    <a:srgbClr val="FFFFFF"/>
                  </a:solidFill>
                </a:ln>
                <a:solidFill>
                  <a:srgbClr val="FFFFFF"/>
                </a:solidFill>
                <a:effectLst>
                  <a:outerShdw dist="88900" dir="3600000" algn="tl" rotWithShape="0">
                    <a:schemeClr val="accent5">
                      <a:lumMod val="40000"/>
                      <a:lumOff val="60000"/>
                    </a:schemeClr>
                  </a:outerShdw>
                </a:effectLst>
                <a:latin typeface="SVN-ARCO Typography" panose="020B0603050302020204" pitchFamily="34" charset="2"/>
                <a:cs typeface="Arial" panose="020B0604020202020204" pitchFamily="34" charset="0"/>
              </a:endParaRPr>
            </a:p>
          </p:txBody>
        </p:sp>
        <p:sp>
          <p:nvSpPr>
            <p:cNvPr id="18" name="TextBox 17">
              <a:extLst>
                <a:ext uri="{FF2B5EF4-FFF2-40B4-BE49-F238E27FC236}">
                  <a16:creationId xmlns:a16="http://schemas.microsoft.com/office/drawing/2014/main" xmlns="" id="{DB3B7CD5-08FC-47DC-AA4F-32E9C3300DB6}"/>
                </a:ext>
              </a:extLst>
            </p:cNvPr>
            <p:cNvSpPr txBox="1"/>
            <p:nvPr/>
          </p:nvSpPr>
          <p:spPr>
            <a:xfrm>
              <a:off x="236217" y="2408070"/>
              <a:ext cx="7704861" cy="707886"/>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vi-VN" sz="4000" dirty="0">
                  <a:ln w="19050">
                    <a:solidFill>
                      <a:srgbClr val="002060"/>
                    </a:solidFill>
                  </a:ln>
                  <a:solidFill>
                    <a:srgbClr val="FFCD2F"/>
                  </a:solidFill>
                  <a:latin typeface="SVN-ARCO Typography" panose="020B0603050302020204" pitchFamily="34" charset="2"/>
                  <a:cs typeface="Arial" panose="020B0604020202020204" pitchFamily="34" charset="0"/>
                </a:rPr>
                <a:t>G</a:t>
              </a:r>
              <a:r>
                <a:rPr lang="vi-VN" sz="4000" dirty="0">
                  <a:ln w="19050">
                    <a:solidFill>
                      <a:srgbClr val="002060"/>
                    </a:solidFill>
                  </a:ln>
                  <a:solidFill>
                    <a:srgbClr val="CC99FF"/>
                  </a:solidFill>
                  <a:latin typeface="SVN-ARCO Typography" panose="020B0603050302020204" pitchFamily="34" charset="2"/>
                  <a:cs typeface="Arial" panose="020B0604020202020204" pitchFamily="34" charset="0"/>
                </a:rPr>
                <a:t>I</a:t>
              </a:r>
              <a:r>
                <a:rPr lang="vi-VN" sz="4000" dirty="0">
                  <a:ln w="19050">
                    <a:solidFill>
                      <a:srgbClr val="002060"/>
                    </a:solidFill>
                  </a:ln>
                  <a:solidFill>
                    <a:srgbClr val="FF7C80"/>
                  </a:solidFill>
                  <a:latin typeface="SVN-ARCO Typography" panose="020B0603050302020204" pitchFamily="34" charset="2"/>
                  <a:cs typeface="Arial" panose="020B0604020202020204" pitchFamily="34" charset="0"/>
                </a:rPr>
                <a:t>Ó </a:t>
              </a:r>
              <a:r>
                <a:rPr lang="vi-VN" sz="4000" dirty="0">
                  <a:ln w="19050">
                    <a:solidFill>
                      <a:srgbClr val="002060"/>
                    </a:solidFill>
                  </a:ln>
                  <a:solidFill>
                    <a:srgbClr val="99FF99"/>
                  </a:solidFill>
                  <a:latin typeface="SVN-ARCO Typography" panose="020B0603050302020204" pitchFamily="34" charset="2"/>
                  <a:cs typeface="Arial" panose="020B0604020202020204" pitchFamily="34" charset="0"/>
                </a:rPr>
                <a:t>V</a:t>
              </a:r>
              <a:r>
                <a:rPr lang="vi-VN" sz="4000" dirty="0">
                  <a:ln w="19050">
                    <a:solidFill>
                      <a:srgbClr val="002060"/>
                    </a:solidFill>
                  </a:ln>
                  <a:solidFill>
                    <a:srgbClr val="FFCD2F"/>
                  </a:solidFill>
                  <a:latin typeface="SVN-ARCO Typography" panose="020B0603050302020204" pitchFamily="34" charset="2"/>
                  <a:cs typeface="Arial" panose="020B0604020202020204" pitchFamily="34" charset="0"/>
                </a:rPr>
                <a:t>Ư</a:t>
              </a:r>
              <a:r>
                <a:rPr lang="vi-VN" sz="4000" dirty="0">
                  <a:ln w="19050">
                    <a:solidFill>
                      <a:srgbClr val="002060"/>
                    </a:solidFill>
                  </a:ln>
                  <a:solidFill>
                    <a:srgbClr val="66FFFF"/>
                  </a:solidFill>
                  <a:latin typeface="SVN-ARCO Typography" panose="020B0603050302020204" pitchFamily="34" charset="2"/>
                  <a:cs typeface="Arial" panose="020B0604020202020204" pitchFamily="34" charset="0"/>
                </a:rPr>
                <a:t>Ờ</a:t>
              </a:r>
              <a:r>
                <a:rPr lang="vi-VN" sz="4000" dirty="0">
                  <a:ln w="19050">
                    <a:solidFill>
                      <a:srgbClr val="002060"/>
                    </a:solidFill>
                  </a:ln>
                  <a:solidFill>
                    <a:srgbClr val="CC99FF"/>
                  </a:solidFill>
                  <a:latin typeface="SVN-ARCO Typography" panose="020B0603050302020204" pitchFamily="34" charset="2"/>
                  <a:cs typeface="Arial" panose="020B0604020202020204" pitchFamily="34" charset="0"/>
                </a:rPr>
                <a:t>N </a:t>
              </a:r>
              <a:endParaRPr lang="sv-SE" sz="4000" dirty="0">
                <a:ln w="19050">
                  <a:solidFill>
                    <a:srgbClr val="002060"/>
                  </a:solidFill>
                </a:ln>
                <a:solidFill>
                  <a:srgbClr val="99FF99"/>
                </a:solidFill>
                <a:latin typeface="SVN-ARCO Typography" panose="020B0603050302020204" pitchFamily="34" charset="2"/>
                <a:cs typeface="Arial" panose="020B0604020202020204" pitchFamily="34" charset="0"/>
              </a:endParaRPr>
            </a:p>
          </p:txBody>
        </p:sp>
      </p:grpSp>
      <p:pic>
        <p:nvPicPr>
          <p:cNvPr id="19462" name="Picture 6" descr="Character game design ILLUSTRATION  farm beanstalk girl cartoon art expressions">
            <a:extLst>
              <a:ext uri="{FF2B5EF4-FFF2-40B4-BE49-F238E27FC236}">
                <a16:creationId xmlns:a16="http://schemas.microsoft.com/office/drawing/2014/main" xmlns="" id="{3A3D738B-DD69-4006-9FFE-80B9B56E3F7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694" b="99365" l="10000" r="98786">
                        <a14:foregroundMark x1="48857" y1="1764" x2="91857" y2="2682"/>
                        <a14:foregroundMark x1="91857" y1="2682" x2="92500" y2="58433"/>
                        <a14:foregroundMark x1="95643" y1="33310" x2="98857" y2="74665"/>
                        <a14:foregroundMark x1="95214" y1="95766" x2="90500" y2="99365"/>
                        <a14:foregroundMark x1="70000" y1="39097" x2="72500" y2="47354"/>
                        <a14:foregroundMark x1="18786" y1="9527" x2="27500" y2="19760"/>
                        <a14:foregroundMark x1="27071" y1="12632" x2="25071" y2="29781"/>
                        <a14:foregroundMark x1="17857" y1="17078" x2="23500" y2="24206"/>
                        <a14:foregroundMark x1="30214" y1="10021" x2="33143" y2="18701"/>
                        <a14:foregroundMark x1="29357" y1="24700" x2="35429" y2="21524"/>
                        <a14:foregroundMark x1="35143" y1="15526" x2="35143" y2="15526"/>
                        <a14:foregroundMark x1="34714" y1="15526" x2="34714" y2="15526"/>
                        <a14:foregroundMark x1="34714" y1="15526" x2="34714" y2="15526"/>
                        <a14:foregroundMark x1="14929" y1="8680" x2="22571" y2="10445"/>
                        <a14:foregroundMark x1="18286" y1="7763" x2="21214" y2="7551"/>
                        <a14:foregroundMark x1="23714" y1="31546" x2="28857" y2="29781"/>
                        <a14:foregroundMark x1="18646" y1="23801" x2="22786" y2="25547"/>
                        <a14:foregroundMark x1="22786" y1="8680" x2="26643" y2="10021"/>
                        <a14:backgroundMark x1="16714" y1="22230" x2="17857" y2="242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940" y="0"/>
            <a:ext cx="508158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haracter game design ILLUSTRATION  farm beanstalk girl cartoon art expressions">
            <a:extLst>
              <a:ext uri="{FF2B5EF4-FFF2-40B4-BE49-F238E27FC236}">
                <a16:creationId xmlns:a16="http://schemas.microsoft.com/office/drawing/2014/main" xmlns="" id="{25CDF163-B263-423A-AEC6-5DF3C3A12AC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3000" b="30227" l="34143" r="67357">
                        <a14:foregroundMark x1="35857" y1="15178" x2="40429" y2="18284"/>
                        <a14:foregroundMark x1="34143" y1="16619" x2="34143" y2="16619"/>
                        <a14:foregroundMark x1="59429" y1="27698" x2="60714" y2="27890"/>
                        <a14:foregroundMark x1="62429" y1="26129" x2="64000" y2="26449"/>
                        <a14:foregroundMark x1="64857" y1="26641" x2="66571" y2="27890"/>
                      </a14:backgroundRemoval>
                    </a14:imgEffect>
                  </a14:imgLayer>
                </a14:imgProps>
              </a:ext>
              <a:ext uri="{28A0092B-C50C-407E-A947-70E740481C1C}">
                <a14:useLocalDpi xmlns:a14="http://schemas.microsoft.com/office/drawing/2010/main" val="0"/>
              </a:ext>
            </a:extLst>
          </a:blip>
          <a:srcRect l="31726" t="10852" r="28605" b="67611"/>
          <a:stretch/>
        </p:blipFill>
        <p:spPr bwMode="auto">
          <a:xfrm flipH="1">
            <a:off x="1188720" y="2941867"/>
            <a:ext cx="2446019" cy="2963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821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par>
                              <p:cTn id="21" fill="hold">
                                <p:stCondLst>
                                  <p:cond delay="1500"/>
                                </p:stCondLst>
                                <p:childTnLst>
                                  <p:par>
                                    <p:cTn id="22" presetID="10" presetClass="entr" presetSubtype="0" fill="hold" grpId="0" nodeType="afterEffect">
                                      <p:stCondLst>
                                        <p:cond delay="0"/>
                                      </p:stCondLst>
                                      <p:iterate type="lt">
                                        <p:tmPct val="0"/>
                                      </p:iterate>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34" presetClass="emph" presetSubtype="0" fill="hold" grpId="1" nodeType="withEffect">
                                      <p:stCondLst>
                                        <p:cond delay="0"/>
                                      </p:stCondLst>
                                      <p:iterate type="lt">
                                        <p:tmPct val="10000"/>
                                      </p:iterate>
                                      <p:childTnLst>
                                        <p:animMotion origin="layout" path="M 1.94444E-6 -4.93827E-6 L 1.94444E-6 -0.07222 " pathEditMode="relative" rAng="0" ptsTypes="AA">
                                          <p:cBhvr>
                                            <p:cTn id="26" dur="250" accel="50000" decel="50000" autoRev="1" fill="hold">
                                              <p:stCondLst>
                                                <p:cond delay="0"/>
                                              </p:stCondLst>
                                            </p:cTn>
                                            <p:tgtEl>
                                              <p:spTgt spid="16"/>
                                            </p:tgtEl>
                                            <p:attrNameLst>
                                              <p:attrName>ppt_x</p:attrName>
                                              <p:attrName>ppt_y</p:attrName>
                                            </p:attrNameLst>
                                          </p:cBhvr>
                                          <p:rCtr x="0" y="-3611"/>
                                        </p:animMotion>
                                        <p:animRot by="1500000">
                                          <p:cBhvr>
                                            <p:cTn id="27" dur="125" fill="hold">
                                              <p:stCondLst>
                                                <p:cond delay="0"/>
                                              </p:stCondLst>
                                            </p:cTn>
                                            <p:tgtEl>
                                              <p:spTgt spid="16"/>
                                            </p:tgtEl>
                                            <p:attrNameLst>
                                              <p:attrName>r</p:attrName>
                                            </p:attrNameLst>
                                          </p:cBhvr>
                                        </p:animRot>
                                        <p:animRot by="-1500000">
                                          <p:cBhvr>
                                            <p:cTn id="28" dur="125" fill="hold">
                                              <p:stCondLst>
                                                <p:cond delay="125"/>
                                              </p:stCondLst>
                                            </p:cTn>
                                            <p:tgtEl>
                                              <p:spTgt spid="16"/>
                                            </p:tgtEl>
                                            <p:attrNameLst>
                                              <p:attrName>r</p:attrName>
                                            </p:attrNameLst>
                                          </p:cBhvr>
                                        </p:animRot>
                                        <p:animRot by="-1500000">
                                          <p:cBhvr>
                                            <p:cTn id="29" dur="125" fill="hold">
                                              <p:stCondLst>
                                                <p:cond delay="250"/>
                                              </p:stCondLst>
                                            </p:cTn>
                                            <p:tgtEl>
                                              <p:spTgt spid="16"/>
                                            </p:tgtEl>
                                            <p:attrNameLst>
                                              <p:attrName>r</p:attrName>
                                            </p:attrNameLst>
                                          </p:cBhvr>
                                        </p:animRot>
                                        <p:animRot by="1500000">
                                          <p:cBhvr>
                                            <p:cTn id="30" dur="125" fill="hold">
                                              <p:stCondLst>
                                                <p:cond delay="375"/>
                                              </p:stCondLst>
                                            </p:cTn>
                                            <p:tgtEl>
                                              <p:spTgt spid="16"/>
                                            </p:tgtEl>
                                            <p:attrNameLst>
                                              <p:attrName>r</p:attrName>
                                            </p:attrNameLst>
                                          </p:cBhvr>
                                        </p:animRot>
                                      </p:childTnLst>
                                    </p:cTn>
                                  </p:par>
                                </p:childTnLst>
                              </p:cTn>
                            </p:par>
                            <p:par>
                              <p:cTn id="31" fill="hold">
                                <p:stCondLst>
                                  <p:cond delay="31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17">
                                                <p:txEl>
                                                  <p:pRg st="0" end="0"/>
                                                </p:txEl>
                                              </p:spTgt>
                                            </p:tgtEl>
                                            <p:attrNameLst>
                                              <p:attrName>style.visibility</p:attrName>
                                            </p:attrNameLst>
                                          </p:cBhvr>
                                          <p:to>
                                            <p:strVal val="visible"/>
                                          </p:to>
                                        </p:set>
                                        <p:anim calcmode="lin" valueType="num">
                                          <p:cBhvr>
                                            <p:cTn id="34" dur="500" fill="hold"/>
                                            <p:tgtEl>
                                              <p:spTgt spid="1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17">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1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1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17">
                                                <p:txEl>
                                                  <p:pRg st="0" end="0"/>
                                                </p:txEl>
                                              </p:spTgt>
                                            </p:tgtEl>
                                          </p:cBhvr>
                                        </p:animEffect>
                                      </p:childTnLst>
                                    </p:cTn>
                                  </p:par>
                                </p:childTnLst>
                              </p:cTn>
                            </p:par>
                            <p:par>
                              <p:cTn id="39" fill="hold">
                                <p:stCondLst>
                                  <p:cond delay="4150"/>
                                </p:stCondLst>
                                <p:childTnLst>
                                  <p:par>
                                    <p:cTn id="40" presetID="53" presetClass="entr" presetSubtype="16"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250" fill="hold"/>
                                            <p:tgtEl>
                                              <p:spTgt spid="10"/>
                                            </p:tgtEl>
                                            <p:attrNameLst>
                                              <p:attrName>ppt_w</p:attrName>
                                            </p:attrNameLst>
                                          </p:cBhvr>
                                          <p:tavLst>
                                            <p:tav tm="0">
                                              <p:val>
                                                <p:fltVal val="0"/>
                                              </p:val>
                                            </p:tav>
                                            <p:tav tm="100000">
                                              <p:val>
                                                <p:strVal val="#ppt_w"/>
                                              </p:val>
                                            </p:tav>
                                          </p:tavLst>
                                        </p:anim>
                                        <p:anim calcmode="lin" valueType="num">
                                          <p:cBhvr>
                                            <p:cTn id="43" dur="250" fill="hold"/>
                                            <p:tgtEl>
                                              <p:spTgt spid="10"/>
                                            </p:tgtEl>
                                            <p:attrNameLst>
                                              <p:attrName>ppt_h</p:attrName>
                                            </p:attrNameLst>
                                          </p:cBhvr>
                                          <p:tavLst>
                                            <p:tav tm="0">
                                              <p:val>
                                                <p:fltVal val="0"/>
                                              </p:val>
                                            </p:tav>
                                            <p:tav tm="100000">
                                              <p:val>
                                                <p:strVal val="#ppt_h"/>
                                              </p:val>
                                            </p:tav>
                                          </p:tavLst>
                                        </p:anim>
                                        <p:animEffect transition="in" filter="fade">
                                          <p:cBhvr>
                                            <p:cTn id="44" dur="250"/>
                                            <p:tgtEl>
                                              <p:spTgt spid="10"/>
                                            </p:tgtEl>
                                          </p:cBhvr>
                                        </p:animEffect>
                                      </p:childTnLst>
                                      <p:subTnLst>
                                        <p:audio>
                                          <p:cMediaNode>
                                            <p:cTn display="0" masterRel="sameClick">
                                              <p:stCondLst>
                                                <p:cond evt="begin" delay="0">
                                                  <p:tn val="40"/>
                                                </p:cond>
                                              </p:stCondLst>
                                              <p:endCondLst>
                                                <p:cond evt="onStopAudio" delay="0">
                                                  <p:tgtEl>
                                                    <p:sldTgt/>
                                                  </p:tgtEl>
                                                </p:cond>
                                              </p:endCondLst>
                                            </p:cTn>
                                            <p:tgtEl>
                                              <p:sndTgt r:embed="rId2" name="whoosh.wav"/>
                                            </p:tgtEl>
                                          </p:cMediaNode>
                                        </p:audio>
                                      </p:subTnLst>
                                    </p:cTn>
                                  </p:par>
                                </p:childTnLst>
                              </p:cTn>
                            </p:par>
                            <p:par>
                              <p:cTn id="45" fill="hold">
                                <p:stCondLst>
                                  <p:cond delay="4400"/>
                                </p:stCondLst>
                                <p:childTnLst>
                                  <p:par>
                                    <p:cTn id="46" presetID="6" presetClass="emph" presetSubtype="0" fill="hold" nodeType="afterEffect" p14:presetBounceEnd="98000">
                                      <p:stCondLst>
                                        <p:cond delay="0"/>
                                      </p:stCondLst>
                                      <p:childTnLst>
                                        <p:animScale p14:bounceEnd="98000">
                                          <p:cBhvr>
                                            <p:cTn id="47" dur="2000" fill="hold"/>
                                            <p:tgtEl>
                                              <p:spTgt spid="10"/>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p:bldP spid="15" grpId="0"/>
          <p:bldP spid="16" grpId="0"/>
          <p:bldP spid="16" grpId="1"/>
          <p:bldP spid="17"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par>
                              <p:cTn id="21" fill="hold">
                                <p:stCondLst>
                                  <p:cond delay="1500"/>
                                </p:stCondLst>
                                <p:childTnLst>
                                  <p:par>
                                    <p:cTn id="22" presetID="10" presetClass="entr" presetSubtype="0" fill="hold" grpId="0" nodeType="afterEffect">
                                      <p:stCondLst>
                                        <p:cond delay="0"/>
                                      </p:stCondLst>
                                      <p:iterate type="lt">
                                        <p:tmPct val="0"/>
                                      </p:iterate>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34" presetClass="emph" presetSubtype="0" fill="hold" grpId="1" nodeType="withEffect">
                                      <p:stCondLst>
                                        <p:cond delay="0"/>
                                      </p:stCondLst>
                                      <p:iterate type="lt">
                                        <p:tmPct val="10000"/>
                                      </p:iterate>
                                      <p:childTnLst>
                                        <p:animMotion origin="layout" path="M 1.94444E-6 -4.93827E-6 L 1.94444E-6 -0.07222 " pathEditMode="relative" rAng="0" ptsTypes="AA">
                                          <p:cBhvr>
                                            <p:cTn id="26" dur="250" accel="50000" decel="50000" autoRev="1" fill="hold">
                                              <p:stCondLst>
                                                <p:cond delay="0"/>
                                              </p:stCondLst>
                                            </p:cTn>
                                            <p:tgtEl>
                                              <p:spTgt spid="16"/>
                                            </p:tgtEl>
                                            <p:attrNameLst>
                                              <p:attrName>ppt_x</p:attrName>
                                              <p:attrName>ppt_y</p:attrName>
                                            </p:attrNameLst>
                                          </p:cBhvr>
                                          <p:rCtr x="0" y="-3611"/>
                                        </p:animMotion>
                                        <p:animRot by="1500000">
                                          <p:cBhvr>
                                            <p:cTn id="27" dur="125" fill="hold">
                                              <p:stCondLst>
                                                <p:cond delay="0"/>
                                              </p:stCondLst>
                                            </p:cTn>
                                            <p:tgtEl>
                                              <p:spTgt spid="16"/>
                                            </p:tgtEl>
                                            <p:attrNameLst>
                                              <p:attrName>r</p:attrName>
                                            </p:attrNameLst>
                                          </p:cBhvr>
                                        </p:animRot>
                                        <p:animRot by="-1500000">
                                          <p:cBhvr>
                                            <p:cTn id="28" dur="125" fill="hold">
                                              <p:stCondLst>
                                                <p:cond delay="125"/>
                                              </p:stCondLst>
                                            </p:cTn>
                                            <p:tgtEl>
                                              <p:spTgt spid="16"/>
                                            </p:tgtEl>
                                            <p:attrNameLst>
                                              <p:attrName>r</p:attrName>
                                            </p:attrNameLst>
                                          </p:cBhvr>
                                        </p:animRot>
                                        <p:animRot by="-1500000">
                                          <p:cBhvr>
                                            <p:cTn id="29" dur="125" fill="hold">
                                              <p:stCondLst>
                                                <p:cond delay="250"/>
                                              </p:stCondLst>
                                            </p:cTn>
                                            <p:tgtEl>
                                              <p:spTgt spid="16"/>
                                            </p:tgtEl>
                                            <p:attrNameLst>
                                              <p:attrName>r</p:attrName>
                                            </p:attrNameLst>
                                          </p:cBhvr>
                                        </p:animRot>
                                        <p:animRot by="1500000">
                                          <p:cBhvr>
                                            <p:cTn id="30" dur="125" fill="hold">
                                              <p:stCondLst>
                                                <p:cond delay="375"/>
                                              </p:stCondLst>
                                            </p:cTn>
                                            <p:tgtEl>
                                              <p:spTgt spid="16"/>
                                            </p:tgtEl>
                                            <p:attrNameLst>
                                              <p:attrName>r</p:attrName>
                                            </p:attrNameLst>
                                          </p:cBhvr>
                                        </p:animRot>
                                      </p:childTnLst>
                                    </p:cTn>
                                  </p:par>
                                </p:childTnLst>
                              </p:cTn>
                            </p:par>
                            <p:par>
                              <p:cTn id="31" fill="hold">
                                <p:stCondLst>
                                  <p:cond delay="31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17">
                                                <p:txEl>
                                                  <p:pRg st="0" end="0"/>
                                                </p:txEl>
                                              </p:spTgt>
                                            </p:tgtEl>
                                            <p:attrNameLst>
                                              <p:attrName>style.visibility</p:attrName>
                                            </p:attrNameLst>
                                          </p:cBhvr>
                                          <p:to>
                                            <p:strVal val="visible"/>
                                          </p:to>
                                        </p:set>
                                        <p:anim calcmode="lin" valueType="num">
                                          <p:cBhvr>
                                            <p:cTn id="34" dur="500" fill="hold"/>
                                            <p:tgtEl>
                                              <p:spTgt spid="1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17">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1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1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17">
                                                <p:txEl>
                                                  <p:pRg st="0" end="0"/>
                                                </p:txEl>
                                              </p:spTgt>
                                            </p:tgtEl>
                                          </p:cBhvr>
                                        </p:animEffect>
                                      </p:childTnLst>
                                    </p:cTn>
                                  </p:par>
                                </p:childTnLst>
                              </p:cTn>
                            </p:par>
                            <p:par>
                              <p:cTn id="39" fill="hold">
                                <p:stCondLst>
                                  <p:cond delay="4150"/>
                                </p:stCondLst>
                                <p:childTnLst>
                                  <p:par>
                                    <p:cTn id="40" presetID="53" presetClass="entr" presetSubtype="16"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250" fill="hold"/>
                                            <p:tgtEl>
                                              <p:spTgt spid="10"/>
                                            </p:tgtEl>
                                            <p:attrNameLst>
                                              <p:attrName>ppt_w</p:attrName>
                                            </p:attrNameLst>
                                          </p:cBhvr>
                                          <p:tavLst>
                                            <p:tav tm="0">
                                              <p:val>
                                                <p:fltVal val="0"/>
                                              </p:val>
                                            </p:tav>
                                            <p:tav tm="100000">
                                              <p:val>
                                                <p:strVal val="#ppt_w"/>
                                              </p:val>
                                            </p:tav>
                                          </p:tavLst>
                                        </p:anim>
                                        <p:anim calcmode="lin" valueType="num">
                                          <p:cBhvr>
                                            <p:cTn id="43" dur="250" fill="hold"/>
                                            <p:tgtEl>
                                              <p:spTgt spid="10"/>
                                            </p:tgtEl>
                                            <p:attrNameLst>
                                              <p:attrName>ppt_h</p:attrName>
                                            </p:attrNameLst>
                                          </p:cBhvr>
                                          <p:tavLst>
                                            <p:tav tm="0">
                                              <p:val>
                                                <p:fltVal val="0"/>
                                              </p:val>
                                            </p:tav>
                                            <p:tav tm="100000">
                                              <p:val>
                                                <p:strVal val="#ppt_h"/>
                                              </p:val>
                                            </p:tav>
                                          </p:tavLst>
                                        </p:anim>
                                        <p:animEffect transition="in" filter="fade">
                                          <p:cBhvr>
                                            <p:cTn id="44" dur="250"/>
                                            <p:tgtEl>
                                              <p:spTgt spid="10"/>
                                            </p:tgtEl>
                                          </p:cBhvr>
                                        </p:animEffect>
                                      </p:childTnLst>
                                      <p:subTnLst>
                                        <p:audio>
                                          <p:cMediaNode>
                                            <p:cTn display="0" masterRel="sameClick">
                                              <p:stCondLst>
                                                <p:cond evt="begin" delay="0">
                                                  <p:tn val="40"/>
                                                </p:cond>
                                              </p:stCondLst>
                                              <p:endCondLst>
                                                <p:cond evt="onStopAudio" delay="0">
                                                  <p:tgtEl>
                                                    <p:sldTgt/>
                                                  </p:tgtEl>
                                                </p:cond>
                                              </p:endCondLst>
                                            </p:cTn>
                                            <p:tgtEl>
                                              <p:sndTgt r:embed="rId8" name="whoosh.wav"/>
                                            </p:tgtEl>
                                          </p:cMediaNode>
                                        </p:audio>
                                      </p:subTnLst>
                                    </p:cTn>
                                  </p:par>
                                </p:childTnLst>
                              </p:cTn>
                            </p:par>
                            <p:par>
                              <p:cTn id="45" fill="hold">
                                <p:stCondLst>
                                  <p:cond delay="4400"/>
                                </p:stCondLst>
                                <p:childTnLst>
                                  <p:par>
                                    <p:cTn id="46" presetID="6" presetClass="emph" presetSubtype="0" fill="hold" nodeType="afterEffect">
                                      <p:stCondLst>
                                        <p:cond delay="0"/>
                                      </p:stCondLst>
                                      <p:childTnLst>
                                        <p:animScale>
                                          <p:cBhvr>
                                            <p:cTn id="47" dur="2000" fill="hold"/>
                                            <p:tgtEl>
                                              <p:spTgt spid="10"/>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p:bldP spid="15" grpId="0"/>
          <p:bldP spid="16" grpId="0"/>
          <p:bldP spid="16" grpId="1"/>
          <p:bldP spid="17" grpId="0" build="allAtOnce"/>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A364B6D-B098-4470-9B5B-142307A06FE1}"/>
              </a:ext>
            </a:extLst>
          </p:cNvPr>
          <p:cNvPicPr>
            <a:picLocks noChangeAspect="1"/>
          </p:cNvPicPr>
          <p:nvPr/>
        </p:nvPicPr>
        <p:blipFill rotWithShape="1">
          <a:blip r:embed="rId4"/>
          <a:srcRect l="10111" t="37327" r="10111" b="12649"/>
          <a:stretch/>
        </p:blipFill>
        <p:spPr>
          <a:xfrm>
            <a:off x="-1" y="-1"/>
            <a:ext cx="9142971" cy="4900793"/>
          </a:xfrm>
          <a:prstGeom prst="rect">
            <a:avLst/>
          </a:prstGeom>
        </p:spPr>
      </p:pic>
      <p:pic>
        <p:nvPicPr>
          <p:cNvPr id="8" name="Picture 7">
            <a:extLst>
              <a:ext uri="{FF2B5EF4-FFF2-40B4-BE49-F238E27FC236}">
                <a16:creationId xmlns:a16="http://schemas.microsoft.com/office/drawing/2014/main" xmlns="" id="{D92ABD1C-389C-4027-B45A-80548481B8E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1697413"/>
            <a:ext cx="9144000" cy="3548958"/>
          </a:xfrm>
          <a:prstGeom prst="rect">
            <a:avLst/>
          </a:prstGeom>
        </p:spPr>
      </p:pic>
      <p:pic>
        <p:nvPicPr>
          <p:cNvPr id="9" name="Picture 8">
            <a:extLst>
              <a:ext uri="{FF2B5EF4-FFF2-40B4-BE49-F238E27FC236}">
                <a16:creationId xmlns:a16="http://schemas.microsoft.com/office/drawing/2014/main" xmlns="" id="{FDD3ED72-4D3A-47DF-BEA4-4CDCAE3DE89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9948" b="84896" l="9883" r="25476">
                        <a14:foregroundMark x1="10908" y1="45833" x2="12464" y2="75664"/>
                        <a14:foregroundMark x1="11859" y1="75391" x2="11806" y2="75906"/>
                        <a14:foregroundMark x1="21157" y1="35547" x2="21376" y2="38021"/>
                        <a14:foregroundMark x1="21596" y1="33073" x2="21596" y2="33073"/>
                        <a14:foregroundMark x1="18521" y1="30208" x2="20864" y2="30599"/>
                        <a14:foregroundMark x1="25622" y1="52865" x2="25622" y2="52865"/>
                        <a14:foregroundMark x1="10395" y1="71745" x2="10291" y2="76432"/>
                        <a14:backgroundMark x1="17862" y1="70052" x2="22840" y2="76042"/>
                        <a14:backgroundMark x1="22840" y1="76042" x2="23280" y2="76172"/>
                        <a14:backgroundMark x1="17277" y1="70182" x2="22401" y2="82682"/>
                        <a14:backgroundMark x1="21742" y1="75781" x2="24378" y2="74870"/>
                        <a14:backgroundMark x1="17350" y1="69141" x2="18960" y2="72917"/>
                        <a14:backgroundMark x1="21157" y1="76432" x2="23280" y2="80469"/>
                        <a14:backgroundMark x1="11493" y1="82682" x2="20498" y2="80469"/>
                        <a14:backgroundMark x1="10761" y1="77995" x2="15007" y2="76432"/>
                        <a14:backgroundMark x1="10761" y1="78906" x2="10469" y2="87109"/>
                        <a14:backgroundMark x1="13836" y1="77734" x2="14861" y2="85938"/>
                        <a14:backgroundMark x1="10029" y1="78906" x2="12225" y2="77344"/>
                        <a14:backgroundMark x1="10908" y1="76432" x2="10908" y2="76432"/>
                        <a14:backgroundMark x1="10469" y1="77344" x2="10469" y2="77344"/>
                        <a14:backgroundMark x1="10469" y1="77344" x2="10469" y2="77344"/>
                        <a14:backgroundMark x1="10395" y1="76693" x2="10395" y2="80859"/>
                      </a14:backgroundRemoval>
                    </a14:imgEffect>
                    <a14:imgEffect>
                      <a14:saturation sat="200000"/>
                    </a14:imgEffect>
                  </a14:imgLayer>
                </a14:imgProps>
              </a:ext>
            </a:extLst>
          </a:blip>
          <a:srcRect l="10110" t="28211" r="72500" b="14008"/>
          <a:stretch/>
        </p:blipFill>
        <p:spPr>
          <a:xfrm>
            <a:off x="0" y="-75618"/>
            <a:ext cx="1726961" cy="3226239"/>
          </a:xfrm>
          <a:prstGeom prst="rect">
            <a:avLst/>
          </a:prstGeom>
        </p:spPr>
      </p:pic>
      <p:sp>
        <p:nvSpPr>
          <p:cNvPr id="10" name="Rectangle: Rounded Corners 1">
            <a:extLst>
              <a:ext uri="{FF2B5EF4-FFF2-40B4-BE49-F238E27FC236}">
                <a16:creationId xmlns:a16="http://schemas.microsoft.com/office/drawing/2014/main" xmlns="" id="{1ADB6D73-4871-4478-AA76-A56C0F06353B}"/>
              </a:ext>
            </a:extLst>
          </p:cNvPr>
          <p:cNvSpPr/>
          <p:nvPr/>
        </p:nvSpPr>
        <p:spPr>
          <a:xfrm>
            <a:off x="342900" y="400050"/>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97141687-71F7-41A5-B02A-8E7459A29A39}"/>
              </a:ext>
            </a:extLst>
          </p:cNvPr>
          <p:cNvPicPr>
            <a:picLocks noChangeAspect="1"/>
          </p:cNvPicPr>
          <p:nvPr/>
        </p:nvPicPr>
        <p:blipFill>
          <a:blip r:embed="rId9"/>
          <a:stretch>
            <a:fillRect/>
          </a:stretch>
        </p:blipFill>
        <p:spPr>
          <a:xfrm>
            <a:off x="1715749" y="182946"/>
            <a:ext cx="6027790" cy="1016113"/>
          </a:xfrm>
          <a:prstGeom prst="rect">
            <a:avLst/>
          </a:prstGeom>
        </p:spPr>
      </p:pic>
      <p:pic>
        <p:nvPicPr>
          <p:cNvPr id="11" name="Picture 8" descr="Character game design ILLUSTRATION  farm beanstalk girl cartoon art expressions">
            <a:extLst>
              <a:ext uri="{FF2B5EF4-FFF2-40B4-BE49-F238E27FC236}">
                <a16:creationId xmlns:a16="http://schemas.microsoft.com/office/drawing/2014/main" xmlns="" id="{D18A222B-4D25-4822-90A2-6651D8EA463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5284" b="80120" l="37000" r="70929">
                        <a14:foregroundMark x1="54071" y1="25350" x2="58143" y2="27352"/>
                        <a14:foregroundMark x1="54500" y1="35357" x2="55143" y2="38359"/>
                        <a14:foregroundMark x1="39929" y1="78319" x2="41857" y2="77118"/>
                        <a14:foregroundMark x1="55143" y1="78919" x2="58357" y2="78919"/>
                        <a14:foregroundMark x1="38000" y1="80120" x2="38643" y2="79320"/>
                        <a14:foregroundMark x1="53429" y1="40961" x2="56000" y2="42962"/>
                      </a14:backgroundRemoval>
                    </a14:imgEffect>
                  </a14:imgLayer>
                </a14:imgProps>
              </a:ext>
              <a:ext uri="{28A0092B-C50C-407E-A947-70E740481C1C}">
                <a14:useLocalDpi xmlns:a14="http://schemas.microsoft.com/office/drawing/2010/main" val="0"/>
              </a:ext>
            </a:extLst>
          </a:blip>
          <a:srcRect l="32890" t="23172" r="24808" b="18701"/>
          <a:stretch/>
        </p:blipFill>
        <p:spPr bwMode="auto">
          <a:xfrm>
            <a:off x="-246963" y="1276684"/>
            <a:ext cx="2735129" cy="40241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BD015187-157C-46CA-8199-16B710E75759}"/>
              </a:ext>
            </a:extLst>
          </p:cNvPr>
          <p:cNvSpPr/>
          <p:nvPr/>
        </p:nvSpPr>
        <p:spPr>
          <a:xfrm>
            <a:off x="1726961" y="1373177"/>
            <a:ext cx="6469380" cy="1077218"/>
          </a:xfrm>
          <a:prstGeom prst="rect">
            <a:avLst/>
          </a:prstGeom>
        </p:spPr>
        <p:txBody>
          <a:bodyPr wrap="square">
            <a:spAutoFit/>
          </a:bodyPr>
          <a:lstStyle/>
          <a:p>
            <a:pPr algn="ctr"/>
            <a:r>
              <a:rPr lang="vi-VN" sz="3200" dirty="0">
                <a:latin typeface="Calibri" panose="020F0502020204030204" pitchFamily="34" charset="0"/>
                <a:cs typeface="Calibri" panose="020F0502020204030204" pitchFamily="34" charset="0"/>
              </a:rPr>
              <a:t>Gió đi từ một góc vườn</a:t>
            </a:r>
            <a:br>
              <a:rPr lang="vi-VN" sz="3200" dirty="0">
                <a:latin typeface="Calibri" panose="020F0502020204030204" pitchFamily="34" charset="0"/>
                <a:cs typeface="Calibri" panose="020F0502020204030204" pitchFamily="34" charset="0"/>
              </a:rPr>
            </a:br>
            <a:r>
              <a:rPr lang="vi-VN" sz="3200" dirty="0">
                <a:latin typeface="Calibri" panose="020F0502020204030204" pitchFamily="34" charset="0"/>
                <a:cs typeface="Calibri" panose="020F0502020204030204" pitchFamily="34" charset="0"/>
              </a:rPr>
              <a:t>Thổi ra trời rộng bốn phương bạn bè.</a:t>
            </a:r>
          </a:p>
        </p:txBody>
      </p:sp>
      <p:sp>
        <p:nvSpPr>
          <p:cNvPr id="5" name="Rectangle 4">
            <a:extLst>
              <a:ext uri="{FF2B5EF4-FFF2-40B4-BE49-F238E27FC236}">
                <a16:creationId xmlns:a16="http://schemas.microsoft.com/office/drawing/2014/main" xmlns="" id="{583488AD-370D-4282-8625-A42A15D6DAE5}"/>
              </a:ext>
            </a:extLst>
          </p:cNvPr>
          <p:cNvSpPr/>
          <p:nvPr/>
        </p:nvSpPr>
        <p:spPr>
          <a:xfrm>
            <a:off x="1863090" y="1911786"/>
            <a:ext cx="742950" cy="419934"/>
          </a:xfrm>
          <a:prstGeom prst="rect">
            <a:avLst/>
          </a:prstGeom>
          <a:solidFill>
            <a:srgbClr val="CCFF9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7890" name="Picture 2" descr="Lá Bay Hình ảnh PNG | Vector Và Các Tập Tin PSD | Tải Về Miễn Phí Trên  Pngtree">
            <a:extLst>
              <a:ext uri="{FF2B5EF4-FFF2-40B4-BE49-F238E27FC236}">
                <a16:creationId xmlns:a16="http://schemas.microsoft.com/office/drawing/2014/main" xmlns="" id="{D8CAD11E-1EE8-4229-90AD-A3AA1D17B761}"/>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8333" b="90000" l="10000" r="90000">
                        <a14:foregroundMark x1="19444" y1="8333" x2="19444" y2="8333"/>
                        <a14:foregroundMark x1="53611" y1="29444" x2="56944" y2="33889"/>
                        <a14:foregroundMark x1="26944" y1="56667" x2="31944" y2="56667"/>
                        <a14:foregroundMark x1="63889" y1="64722" x2="67222" y2="65000"/>
                        <a14:foregroundMark x1="78611" y1="53333" x2="80556" y2="53333"/>
                        <a14:foregroundMark x1="40000" y1="81667" x2="40000" y2="78333"/>
                        <a14:foregroundMark x1="80000" y1="81944" x2="80278" y2="79722"/>
                        <a14:foregroundMark x1="89444" y1="64444" x2="89444" y2="64444"/>
                        <a14:foregroundMark x1="81389" y1="76389" x2="81389" y2="76389"/>
                        <a14:foregroundMark x1="71389" y1="65278" x2="71389" y2="65278"/>
                        <a14:foregroundMark x1="26111" y1="34444" x2="26111" y2="34444"/>
                        <a14:foregroundMark x1="60556" y1="33889" x2="60556" y2="33889"/>
                      </a14:backgroundRemoval>
                    </a14:imgEffect>
                  </a14:imgLayer>
                </a14:imgProps>
              </a:ext>
              <a:ext uri="{28A0092B-C50C-407E-A947-70E740481C1C}">
                <a14:useLocalDpi xmlns:a14="http://schemas.microsoft.com/office/drawing/2010/main" val="0"/>
              </a:ext>
            </a:extLst>
          </a:blip>
          <a:srcRect/>
          <a:stretch>
            <a:fillRect/>
          </a:stretch>
        </p:blipFill>
        <p:spPr bwMode="auto">
          <a:xfrm rot="17774035">
            <a:off x="6658184" y="3285407"/>
            <a:ext cx="1588770" cy="1588770"/>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Hình ảnh Mũi Tên Phim Hoạt Hình Mũi Tên Nhỏ Dễ Thương Mũi Tên Màu Hồng PNG  , 红箭, Mũi Tên Xanh, Mũi Tên PNG trong suốt và Vector để tải xuống">
            <a:extLst>
              <a:ext uri="{FF2B5EF4-FFF2-40B4-BE49-F238E27FC236}">
                <a16:creationId xmlns:a16="http://schemas.microsoft.com/office/drawing/2014/main" xmlns="" id="{141A1CE8-BE5A-4649-9343-43965BAF6415}"/>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9687" b="27124" l="16875" r="78750">
                        <a14:foregroundMark x1="78906" y1="25931" x2="78906" y2="25931"/>
                        <a14:foregroundMark x1="39219" y1="13264" x2="39219" y2="13264"/>
                        <a14:foregroundMark x1="42500" y1="12519" x2="42500" y2="12519"/>
                        <a14:foregroundMark x1="45625" y1="12519" x2="45625" y2="12519"/>
                        <a14:foregroundMark x1="34688" y1="15350" x2="34688" y2="15350"/>
                        <a14:foregroundMark x1="38594" y1="18182" x2="38594" y2="18182"/>
                        <a14:foregroundMark x1="39531" y1="21610" x2="39531" y2="21610"/>
                        <a14:foregroundMark x1="37188" y1="24739" x2="37188" y2="24739"/>
                        <a14:foregroundMark x1="33438" y1="25335" x2="33438" y2="25335"/>
                        <a14:foregroundMark x1="30000" y1="24292" x2="30000" y2="24292"/>
                        <a14:foregroundMark x1="30000" y1="20715" x2="32031" y2="17735"/>
                        <a14:foregroundMark x1="32813" y1="14605" x2="32813" y2="14605"/>
                        <a14:foregroundMark x1="28750" y1="14009" x2="28750" y2="14009"/>
                        <a14:foregroundMark x1="24531" y1="15052" x2="24531" y2="15052"/>
                        <a14:foregroundMark x1="22031" y1="16841" x2="22031" y2="16841"/>
                        <a14:foregroundMark x1="19063" y1="19374" x2="19063" y2="19374"/>
                        <a14:foregroundMark x1="16875" y1="21759" x2="16875" y2="21759"/>
                      </a14:backgroundRemoval>
                    </a14:imgEffect>
                  </a14:imgLayer>
                </a14:imgProps>
              </a:ext>
              <a:ext uri="{28A0092B-C50C-407E-A947-70E740481C1C}">
                <a14:useLocalDpi xmlns:a14="http://schemas.microsoft.com/office/drawing/2010/main" val="0"/>
              </a:ext>
            </a:extLst>
          </a:blip>
          <a:srcRect l="9923" t="7778" r="15981" b="70725"/>
          <a:stretch/>
        </p:blipFill>
        <p:spPr bwMode="auto">
          <a:xfrm rot="12437537" flipH="1">
            <a:off x="2108743" y="2505358"/>
            <a:ext cx="1488519" cy="45282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8">
            <a:extLst>
              <a:ext uri="{FF2B5EF4-FFF2-40B4-BE49-F238E27FC236}">
                <a16:creationId xmlns:a16="http://schemas.microsoft.com/office/drawing/2014/main" xmlns="" id="{3B8164C6-594F-4C76-A633-0E936CE4C9DF}"/>
              </a:ext>
            </a:extLst>
          </p:cNvPr>
          <p:cNvSpPr/>
          <p:nvPr/>
        </p:nvSpPr>
        <p:spPr>
          <a:xfrm>
            <a:off x="3391484" y="2939550"/>
            <a:ext cx="4885692" cy="669388"/>
          </a:xfrm>
          <a:custGeom>
            <a:avLst/>
            <a:gdLst>
              <a:gd name="connsiteX0" fmla="*/ 0 w 7384704"/>
              <a:gd name="connsiteY0" fmla="*/ 339737 h 1391167"/>
              <a:gd name="connsiteX1" fmla="*/ 339737 w 7384704"/>
              <a:gd name="connsiteY1" fmla="*/ 0 h 1391167"/>
              <a:gd name="connsiteX2" fmla="*/ 7044967 w 7384704"/>
              <a:gd name="connsiteY2" fmla="*/ 0 h 1391167"/>
              <a:gd name="connsiteX3" fmla="*/ 7384704 w 7384704"/>
              <a:gd name="connsiteY3" fmla="*/ 339737 h 1391167"/>
              <a:gd name="connsiteX4" fmla="*/ 7384704 w 7384704"/>
              <a:gd name="connsiteY4" fmla="*/ 1051430 h 1391167"/>
              <a:gd name="connsiteX5" fmla="*/ 7044967 w 7384704"/>
              <a:gd name="connsiteY5" fmla="*/ 1391167 h 1391167"/>
              <a:gd name="connsiteX6" fmla="*/ 339737 w 7384704"/>
              <a:gd name="connsiteY6" fmla="*/ 1391167 h 1391167"/>
              <a:gd name="connsiteX7" fmla="*/ 0 w 7384704"/>
              <a:gd name="connsiteY7" fmla="*/ 1051430 h 1391167"/>
              <a:gd name="connsiteX8" fmla="*/ 0 w 7384704"/>
              <a:gd name="connsiteY8" fmla="*/ 339737 h 139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4704" h="1391167" fill="none" extrusionOk="0">
                <a:moveTo>
                  <a:pt x="0" y="339737"/>
                </a:moveTo>
                <a:cubicBezTo>
                  <a:pt x="-5964" y="173003"/>
                  <a:pt x="122834" y="-19670"/>
                  <a:pt x="339737" y="0"/>
                </a:cubicBezTo>
                <a:cubicBezTo>
                  <a:pt x="1974926" y="-35273"/>
                  <a:pt x="6020360" y="-144294"/>
                  <a:pt x="7044967" y="0"/>
                </a:cubicBezTo>
                <a:cubicBezTo>
                  <a:pt x="7237399" y="1461"/>
                  <a:pt x="7380844" y="148851"/>
                  <a:pt x="7384704" y="339737"/>
                </a:cubicBezTo>
                <a:cubicBezTo>
                  <a:pt x="7439951" y="439184"/>
                  <a:pt x="7438643" y="864556"/>
                  <a:pt x="7384704" y="1051430"/>
                </a:cubicBezTo>
                <a:cubicBezTo>
                  <a:pt x="7408551" y="1221029"/>
                  <a:pt x="7255882" y="1365926"/>
                  <a:pt x="7044967" y="1391167"/>
                </a:cubicBezTo>
                <a:cubicBezTo>
                  <a:pt x="4639953" y="1468692"/>
                  <a:pt x="1438733" y="1347464"/>
                  <a:pt x="339737" y="1391167"/>
                </a:cubicBezTo>
                <a:cubicBezTo>
                  <a:pt x="133399" y="1385984"/>
                  <a:pt x="-20971" y="1238775"/>
                  <a:pt x="0" y="1051430"/>
                </a:cubicBezTo>
                <a:cubicBezTo>
                  <a:pt x="-23216" y="891758"/>
                  <a:pt x="-26821" y="664029"/>
                  <a:pt x="0" y="339737"/>
                </a:cubicBezTo>
                <a:close/>
              </a:path>
              <a:path w="7384704" h="1391167" stroke="0" extrusionOk="0">
                <a:moveTo>
                  <a:pt x="0" y="339737"/>
                </a:moveTo>
                <a:cubicBezTo>
                  <a:pt x="-10335" y="116396"/>
                  <a:pt x="131215" y="16919"/>
                  <a:pt x="339737" y="0"/>
                </a:cubicBezTo>
                <a:cubicBezTo>
                  <a:pt x="1240773" y="-95379"/>
                  <a:pt x="4434434" y="58096"/>
                  <a:pt x="7044967" y="0"/>
                </a:cubicBezTo>
                <a:cubicBezTo>
                  <a:pt x="7213013" y="-13787"/>
                  <a:pt x="7354249" y="130217"/>
                  <a:pt x="7384704" y="339737"/>
                </a:cubicBezTo>
                <a:cubicBezTo>
                  <a:pt x="7323665" y="679977"/>
                  <a:pt x="7331192" y="974945"/>
                  <a:pt x="7384704" y="1051430"/>
                </a:cubicBezTo>
                <a:cubicBezTo>
                  <a:pt x="7402789" y="1217565"/>
                  <a:pt x="7210097" y="1368752"/>
                  <a:pt x="7044967" y="1391167"/>
                </a:cubicBezTo>
                <a:cubicBezTo>
                  <a:pt x="4388627" y="1331261"/>
                  <a:pt x="2950877" y="1473681"/>
                  <a:pt x="339737" y="1391167"/>
                </a:cubicBezTo>
                <a:cubicBezTo>
                  <a:pt x="119138" y="1399317"/>
                  <a:pt x="-8136" y="1247320"/>
                  <a:pt x="0" y="1051430"/>
                </a:cubicBezTo>
                <a:cubicBezTo>
                  <a:pt x="39714" y="871649"/>
                  <a:pt x="28184" y="411053"/>
                  <a:pt x="0" y="339737"/>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2060"/>
                </a:solidFill>
                <a:latin typeface="Calibri" panose="020F0502020204030204" pitchFamily="34" charset="0"/>
                <a:cs typeface="Calibri" panose="020F0502020204030204" pitchFamily="34" charset="0"/>
              </a:rPr>
              <a:t>Lan tỏa việc tốt, việc có ích</a:t>
            </a:r>
          </a:p>
        </p:txBody>
      </p:sp>
    </p:spTree>
    <p:extLst>
      <p:ext uri="{BB962C8B-B14F-4D97-AF65-F5344CB8AC3E}">
        <p14:creationId xmlns:p14="http://schemas.microsoft.com/office/powerpoint/2010/main" val="29653200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7892"/>
                                        </p:tgtEl>
                                        <p:attrNameLst>
                                          <p:attrName>style.visibility</p:attrName>
                                        </p:attrNameLst>
                                      </p:cBhvr>
                                      <p:to>
                                        <p:strVal val="visible"/>
                                      </p:to>
                                    </p:set>
                                    <p:animEffect transition="in" filter="wipe(left)">
                                      <p:cBhvr>
                                        <p:cTn id="12" dur="500"/>
                                        <p:tgtEl>
                                          <p:spTgt spid="3789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subTnLst>
                                    <p:audio>
                                      <p:cMediaNode>
                                        <p:cTn display="0" masterRel="sameClick">
                                          <p:stCondLst>
                                            <p:cond evt="begin" delay="0">
                                              <p:tn val="13"/>
                                            </p:cond>
                                          </p:stCondLst>
                                          <p:endCondLst>
                                            <p:cond evt="onStopAudio" delay="0">
                                              <p:tgtEl>
                                                <p:sldTgt/>
                                              </p:tgtEl>
                                            </p:cond>
                                          </p:endCondLst>
                                        </p:cTn>
                                        <p:tgtEl>
                                          <p:sndTgt r:embed="rId3" name="wind.wav"/>
                                        </p:tgtEl>
                                      </p:cMediaNode>
                                    </p:audio>
                                  </p:subTnLst>
                                </p:cTn>
                              </p:par>
                              <p:par>
                                <p:cTn id="16" presetID="22" presetClass="entr" presetSubtype="1" repeatCount="indefinite" fill="hold" nodeType="withEffect">
                                  <p:stCondLst>
                                    <p:cond delay="0"/>
                                  </p:stCondLst>
                                  <p:childTnLst>
                                    <p:set>
                                      <p:cBhvr>
                                        <p:cTn id="17" dur="1" fill="hold">
                                          <p:stCondLst>
                                            <p:cond delay="0"/>
                                          </p:stCondLst>
                                        </p:cTn>
                                        <p:tgtEl>
                                          <p:spTgt spid="37890"/>
                                        </p:tgtEl>
                                        <p:attrNameLst>
                                          <p:attrName>style.visibility</p:attrName>
                                        </p:attrNameLst>
                                      </p:cBhvr>
                                      <p:to>
                                        <p:strVal val="visible"/>
                                      </p:to>
                                    </p:set>
                                    <p:animEffect transition="in" filter="wipe(up)">
                                      <p:cBhvr>
                                        <p:cTn id="18"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A364B6D-B098-4470-9B5B-142307A06FE1}"/>
              </a:ext>
            </a:extLst>
          </p:cNvPr>
          <p:cNvPicPr>
            <a:picLocks noChangeAspect="1"/>
          </p:cNvPicPr>
          <p:nvPr/>
        </p:nvPicPr>
        <p:blipFill rotWithShape="1">
          <a:blip r:embed="rId3"/>
          <a:srcRect l="10111" t="37327" r="10111" b="12649"/>
          <a:stretch/>
        </p:blipFill>
        <p:spPr>
          <a:xfrm>
            <a:off x="-1" y="-1"/>
            <a:ext cx="9142971" cy="4900793"/>
          </a:xfrm>
          <a:prstGeom prst="rect">
            <a:avLst/>
          </a:prstGeom>
        </p:spPr>
      </p:pic>
      <p:pic>
        <p:nvPicPr>
          <p:cNvPr id="8" name="Picture 7">
            <a:extLst>
              <a:ext uri="{FF2B5EF4-FFF2-40B4-BE49-F238E27FC236}">
                <a16:creationId xmlns:a16="http://schemas.microsoft.com/office/drawing/2014/main" xmlns="" id="{D92ABD1C-389C-4027-B45A-80548481B8E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1697413"/>
            <a:ext cx="9144000" cy="3548958"/>
          </a:xfrm>
          <a:prstGeom prst="rect">
            <a:avLst/>
          </a:prstGeom>
        </p:spPr>
      </p:pic>
      <p:pic>
        <p:nvPicPr>
          <p:cNvPr id="9" name="Picture 8">
            <a:extLst>
              <a:ext uri="{FF2B5EF4-FFF2-40B4-BE49-F238E27FC236}">
                <a16:creationId xmlns:a16="http://schemas.microsoft.com/office/drawing/2014/main" xmlns="" id="{FDD3ED72-4D3A-47DF-BEA4-4CDCAE3DE89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9948" b="84896" l="9883" r="25476">
                        <a14:foregroundMark x1="10908" y1="45833" x2="12464" y2="75664"/>
                        <a14:foregroundMark x1="11859" y1="75391" x2="11806" y2="75906"/>
                        <a14:foregroundMark x1="21157" y1="35547" x2="21376" y2="38021"/>
                        <a14:foregroundMark x1="21596" y1="33073" x2="21596" y2="33073"/>
                        <a14:foregroundMark x1="18521" y1="30208" x2="20864" y2="30599"/>
                        <a14:foregroundMark x1="25622" y1="52865" x2="25622" y2="52865"/>
                        <a14:foregroundMark x1="10395" y1="71745" x2="10291" y2="76432"/>
                        <a14:backgroundMark x1="17862" y1="70052" x2="22840" y2="76042"/>
                        <a14:backgroundMark x1="22840" y1="76042" x2="23280" y2="76172"/>
                        <a14:backgroundMark x1="17277" y1="70182" x2="22401" y2="82682"/>
                        <a14:backgroundMark x1="21742" y1="75781" x2="24378" y2="74870"/>
                        <a14:backgroundMark x1="17350" y1="69141" x2="18960" y2="72917"/>
                        <a14:backgroundMark x1="21157" y1="76432" x2="23280" y2="80469"/>
                        <a14:backgroundMark x1="11493" y1="82682" x2="20498" y2="80469"/>
                        <a14:backgroundMark x1="10761" y1="77995" x2="15007" y2="76432"/>
                        <a14:backgroundMark x1="10761" y1="78906" x2="10469" y2="87109"/>
                        <a14:backgroundMark x1="13836" y1="77734" x2="14861" y2="85938"/>
                        <a14:backgroundMark x1="10029" y1="78906" x2="12225" y2="77344"/>
                        <a14:backgroundMark x1="10908" y1="76432" x2="10908" y2="76432"/>
                        <a14:backgroundMark x1="10469" y1="77344" x2="10469" y2="77344"/>
                        <a14:backgroundMark x1="10469" y1="77344" x2="10469" y2="77344"/>
                        <a14:backgroundMark x1="10395" y1="76693" x2="10395" y2="80859"/>
                      </a14:backgroundRemoval>
                    </a14:imgEffect>
                    <a14:imgEffect>
                      <a14:saturation sat="200000"/>
                    </a14:imgEffect>
                  </a14:imgLayer>
                </a14:imgProps>
              </a:ext>
            </a:extLst>
          </a:blip>
          <a:srcRect l="10110" t="28211" r="72500" b="14008"/>
          <a:stretch/>
        </p:blipFill>
        <p:spPr>
          <a:xfrm>
            <a:off x="0" y="-75618"/>
            <a:ext cx="1726961" cy="3226239"/>
          </a:xfrm>
          <a:prstGeom prst="rect">
            <a:avLst/>
          </a:prstGeom>
        </p:spPr>
      </p:pic>
      <p:sp>
        <p:nvSpPr>
          <p:cNvPr id="10" name="Rectangle: Rounded Corners 1">
            <a:extLst>
              <a:ext uri="{FF2B5EF4-FFF2-40B4-BE49-F238E27FC236}">
                <a16:creationId xmlns:a16="http://schemas.microsoft.com/office/drawing/2014/main" xmlns="" id="{1ADB6D73-4871-4478-AA76-A56C0F06353B}"/>
              </a:ext>
            </a:extLst>
          </p:cNvPr>
          <p:cNvSpPr/>
          <p:nvPr/>
        </p:nvSpPr>
        <p:spPr>
          <a:xfrm>
            <a:off x="342900" y="400050"/>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97141687-71F7-41A5-B02A-8E7459A29A39}"/>
              </a:ext>
            </a:extLst>
          </p:cNvPr>
          <p:cNvPicPr>
            <a:picLocks noChangeAspect="1"/>
          </p:cNvPicPr>
          <p:nvPr/>
        </p:nvPicPr>
        <p:blipFill>
          <a:blip r:embed="rId8"/>
          <a:stretch>
            <a:fillRect/>
          </a:stretch>
        </p:blipFill>
        <p:spPr>
          <a:xfrm>
            <a:off x="1715749" y="182946"/>
            <a:ext cx="6027790" cy="1016113"/>
          </a:xfrm>
          <a:prstGeom prst="rect">
            <a:avLst/>
          </a:prstGeom>
        </p:spPr>
      </p:pic>
      <p:pic>
        <p:nvPicPr>
          <p:cNvPr id="11" name="Picture 8" descr="Character game design ILLUSTRATION  farm beanstalk girl cartoon art expressions">
            <a:extLst>
              <a:ext uri="{FF2B5EF4-FFF2-40B4-BE49-F238E27FC236}">
                <a16:creationId xmlns:a16="http://schemas.microsoft.com/office/drawing/2014/main" xmlns="" id="{D18A222B-4D25-4822-90A2-6651D8EA4633}"/>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5284" b="80120" l="37000" r="70929">
                        <a14:foregroundMark x1="54071" y1="25350" x2="58143" y2="27352"/>
                        <a14:foregroundMark x1="54500" y1="35357" x2="55143" y2="38359"/>
                        <a14:foregroundMark x1="39929" y1="78319" x2="41857" y2="77118"/>
                        <a14:foregroundMark x1="55143" y1="78919" x2="58357" y2="78919"/>
                        <a14:foregroundMark x1="38000" y1="80120" x2="38643" y2="79320"/>
                        <a14:foregroundMark x1="53429" y1="40961" x2="56000" y2="42962"/>
                      </a14:backgroundRemoval>
                    </a14:imgEffect>
                  </a14:imgLayer>
                </a14:imgProps>
              </a:ext>
              <a:ext uri="{28A0092B-C50C-407E-A947-70E740481C1C}">
                <a14:useLocalDpi xmlns:a14="http://schemas.microsoft.com/office/drawing/2010/main" val="0"/>
              </a:ext>
            </a:extLst>
          </a:blip>
          <a:srcRect l="32890" t="23172" r="24808" b="18701"/>
          <a:stretch/>
        </p:blipFill>
        <p:spPr bwMode="auto">
          <a:xfrm>
            <a:off x="-246963" y="1276684"/>
            <a:ext cx="2735129" cy="40241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BD015187-157C-46CA-8199-16B710E75759}"/>
              </a:ext>
            </a:extLst>
          </p:cNvPr>
          <p:cNvSpPr/>
          <p:nvPr/>
        </p:nvSpPr>
        <p:spPr>
          <a:xfrm>
            <a:off x="1726961" y="1373177"/>
            <a:ext cx="6469380" cy="1077218"/>
          </a:xfrm>
          <a:prstGeom prst="rect">
            <a:avLst/>
          </a:prstGeom>
        </p:spPr>
        <p:txBody>
          <a:bodyPr wrap="square">
            <a:spAutoFit/>
          </a:bodyPr>
          <a:lstStyle/>
          <a:p>
            <a:pPr algn="ctr"/>
            <a:r>
              <a:rPr lang="vi-VN" sz="3200" dirty="0">
                <a:latin typeface="Calibri" panose="020F0502020204030204" pitchFamily="34" charset="0"/>
                <a:cs typeface="Calibri" panose="020F0502020204030204" pitchFamily="34" charset="0"/>
              </a:rPr>
              <a:t>Gió đi từ một góc vườn</a:t>
            </a:r>
            <a:br>
              <a:rPr lang="vi-VN" sz="3200" dirty="0">
                <a:latin typeface="Calibri" panose="020F0502020204030204" pitchFamily="34" charset="0"/>
                <a:cs typeface="Calibri" panose="020F0502020204030204" pitchFamily="34" charset="0"/>
              </a:rPr>
            </a:br>
            <a:r>
              <a:rPr lang="vi-VN" sz="3200" dirty="0">
                <a:latin typeface="Calibri" panose="020F0502020204030204" pitchFamily="34" charset="0"/>
                <a:cs typeface="Calibri" panose="020F0502020204030204" pitchFamily="34" charset="0"/>
              </a:rPr>
              <a:t>Thổi ra trời rộng bốn phương bạn bè.</a:t>
            </a:r>
          </a:p>
        </p:txBody>
      </p:sp>
      <p:sp>
        <p:nvSpPr>
          <p:cNvPr id="5" name="Rectangle 4">
            <a:extLst>
              <a:ext uri="{FF2B5EF4-FFF2-40B4-BE49-F238E27FC236}">
                <a16:creationId xmlns:a16="http://schemas.microsoft.com/office/drawing/2014/main" xmlns="" id="{583488AD-370D-4282-8625-A42A15D6DAE5}"/>
              </a:ext>
            </a:extLst>
          </p:cNvPr>
          <p:cNvSpPr/>
          <p:nvPr/>
        </p:nvSpPr>
        <p:spPr>
          <a:xfrm>
            <a:off x="3069072" y="1911786"/>
            <a:ext cx="3674628" cy="529410"/>
          </a:xfrm>
          <a:prstGeom prst="rect">
            <a:avLst/>
          </a:prstGeom>
          <a:solidFill>
            <a:srgbClr val="CCFF9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7892" name="Picture 4" descr="Hình ảnh Mũi Tên Phim Hoạt Hình Mũi Tên Nhỏ Dễ Thương Mũi Tên Màu Hồng PNG  , 红箭, Mũi Tên Xanh, Mũi Tên PNG trong suốt và Vector để tải xuống">
            <a:extLst>
              <a:ext uri="{FF2B5EF4-FFF2-40B4-BE49-F238E27FC236}">
                <a16:creationId xmlns:a16="http://schemas.microsoft.com/office/drawing/2014/main" xmlns="" id="{141A1CE8-BE5A-4649-9343-43965BAF6415}"/>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9687" b="27124" l="16875" r="78750">
                        <a14:foregroundMark x1="78906" y1="25931" x2="78906" y2="25931"/>
                        <a14:foregroundMark x1="39219" y1="13264" x2="39219" y2="13264"/>
                        <a14:foregroundMark x1="42500" y1="12519" x2="42500" y2="12519"/>
                        <a14:foregroundMark x1="45625" y1="12519" x2="45625" y2="12519"/>
                        <a14:foregroundMark x1="34688" y1="15350" x2="34688" y2="15350"/>
                        <a14:foregroundMark x1="38594" y1="18182" x2="38594" y2="18182"/>
                        <a14:foregroundMark x1="39531" y1="21610" x2="39531" y2="21610"/>
                        <a14:foregroundMark x1="37188" y1="24739" x2="37188" y2="24739"/>
                        <a14:foregroundMark x1="33438" y1="25335" x2="33438" y2="25335"/>
                        <a14:foregroundMark x1="30000" y1="24292" x2="30000" y2="24292"/>
                        <a14:foregroundMark x1="30000" y1="20715" x2="32031" y2="17735"/>
                        <a14:foregroundMark x1="32813" y1="14605" x2="32813" y2="14605"/>
                        <a14:foregroundMark x1="28750" y1="14009" x2="28750" y2="14009"/>
                        <a14:foregroundMark x1="24531" y1="15052" x2="24531" y2="15052"/>
                        <a14:foregroundMark x1="22031" y1="16841" x2="22031" y2="16841"/>
                        <a14:foregroundMark x1="19063" y1="19374" x2="19063" y2="19374"/>
                        <a14:foregroundMark x1="16875" y1="21759" x2="16875" y2="21759"/>
                      </a14:backgroundRemoval>
                    </a14:imgEffect>
                  </a14:imgLayer>
                </a14:imgProps>
              </a:ext>
              <a:ext uri="{28A0092B-C50C-407E-A947-70E740481C1C}">
                <a14:useLocalDpi xmlns:a14="http://schemas.microsoft.com/office/drawing/2010/main" val="0"/>
              </a:ext>
            </a:extLst>
          </a:blip>
          <a:srcRect l="9923" t="7778" r="15981" b="70725"/>
          <a:stretch/>
        </p:blipFill>
        <p:spPr bwMode="auto">
          <a:xfrm rot="14397623" flipH="1">
            <a:off x="2733934" y="2630133"/>
            <a:ext cx="1162878" cy="45282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8">
            <a:extLst>
              <a:ext uri="{FF2B5EF4-FFF2-40B4-BE49-F238E27FC236}">
                <a16:creationId xmlns:a16="http://schemas.microsoft.com/office/drawing/2014/main" xmlns="" id="{3B8164C6-594F-4C76-A633-0E936CE4C9DF}"/>
              </a:ext>
            </a:extLst>
          </p:cNvPr>
          <p:cNvSpPr/>
          <p:nvPr/>
        </p:nvSpPr>
        <p:spPr>
          <a:xfrm>
            <a:off x="3802442" y="3069171"/>
            <a:ext cx="2845198" cy="669388"/>
          </a:xfrm>
          <a:custGeom>
            <a:avLst/>
            <a:gdLst>
              <a:gd name="connsiteX0" fmla="*/ 0 w 7384704"/>
              <a:gd name="connsiteY0" fmla="*/ 339737 h 1391167"/>
              <a:gd name="connsiteX1" fmla="*/ 339737 w 7384704"/>
              <a:gd name="connsiteY1" fmla="*/ 0 h 1391167"/>
              <a:gd name="connsiteX2" fmla="*/ 7044967 w 7384704"/>
              <a:gd name="connsiteY2" fmla="*/ 0 h 1391167"/>
              <a:gd name="connsiteX3" fmla="*/ 7384704 w 7384704"/>
              <a:gd name="connsiteY3" fmla="*/ 339737 h 1391167"/>
              <a:gd name="connsiteX4" fmla="*/ 7384704 w 7384704"/>
              <a:gd name="connsiteY4" fmla="*/ 1051430 h 1391167"/>
              <a:gd name="connsiteX5" fmla="*/ 7044967 w 7384704"/>
              <a:gd name="connsiteY5" fmla="*/ 1391167 h 1391167"/>
              <a:gd name="connsiteX6" fmla="*/ 339737 w 7384704"/>
              <a:gd name="connsiteY6" fmla="*/ 1391167 h 1391167"/>
              <a:gd name="connsiteX7" fmla="*/ 0 w 7384704"/>
              <a:gd name="connsiteY7" fmla="*/ 1051430 h 1391167"/>
              <a:gd name="connsiteX8" fmla="*/ 0 w 7384704"/>
              <a:gd name="connsiteY8" fmla="*/ 339737 h 139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4704" h="1391167" fill="none" extrusionOk="0">
                <a:moveTo>
                  <a:pt x="0" y="339737"/>
                </a:moveTo>
                <a:cubicBezTo>
                  <a:pt x="-5964" y="173003"/>
                  <a:pt x="122834" y="-19670"/>
                  <a:pt x="339737" y="0"/>
                </a:cubicBezTo>
                <a:cubicBezTo>
                  <a:pt x="1974926" y="-35273"/>
                  <a:pt x="6020360" y="-144294"/>
                  <a:pt x="7044967" y="0"/>
                </a:cubicBezTo>
                <a:cubicBezTo>
                  <a:pt x="7237399" y="1461"/>
                  <a:pt x="7380844" y="148851"/>
                  <a:pt x="7384704" y="339737"/>
                </a:cubicBezTo>
                <a:cubicBezTo>
                  <a:pt x="7439951" y="439184"/>
                  <a:pt x="7438643" y="864556"/>
                  <a:pt x="7384704" y="1051430"/>
                </a:cubicBezTo>
                <a:cubicBezTo>
                  <a:pt x="7408551" y="1221029"/>
                  <a:pt x="7255882" y="1365926"/>
                  <a:pt x="7044967" y="1391167"/>
                </a:cubicBezTo>
                <a:cubicBezTo>
                  <a:pt x="4639953" y="1468692"/>
                  <a:pt x="1438733" y="1347464"/>
                  <a:pt x="339737" y="1391167"/>
                </a:cubicBezTo>
                <a:cubicBezTo>
                  <a:pt x="133399" y="1385984"/>
                  <a:pt x="-20971" y="1238775"/>
                  <a:pt x="0" y="1051430"/>
                </a:cubicBezTo>
                <a:cubicBezTo>
                  <a:pt x="-23216" y="891758"/>
                  <a:pt x="-26821" y="664029"/>
                  <a:pt x="0" y="339737"/>
                </a:cubicBezTo>
                <a:close/>
              </a:path>
              <a:path w="7384704" h="1391167" stroke="0" extrusionOk="0">
                <a:moveTo>
                  <a:pt x="0" y="339737"/>
                </a:moveTo>
                <a:cubicBezTo>
                  <a:pt x="-10335" y="116396"/>
                  <a:pt x="131215" y="16919"/>
                  <a:pt x="339737" y="0"/>
                </a:cubicBezTo>
                <a:cubicBezTo>
                  <a:pt x="1240773" y="-95379"/>
                  <a:pt x="4434434" y="58096"/>
                  <a:pt x="7044967" y="0"/>
                </a:cubicBezTo>
                <a:cubicBezTo>
                  <a:pt x="7213013" y="-13787"/>
                  <a:pt x="7354249" y="130217"/>
                  <a:pt x="7384704" y="339737"/>
                </a:cubicBezTo>
                <a:cubicBezTo>
                  <a:pt x="7323665" y="679977"/>
                  <a:pt x="7331192" y="974945"/>
                  <a:pt x="7384704" y="1051430"/>
                </a:cubicBezTo>
                <a:cubicBezTo>
                  <a:pt x="7402789" y="1217565"/>
                  <a:pt x="7210097" y="1368752"/>
                  <a:pt x="7044967" y="1391167"/>
                </a:cubicBezTo>
                <a:cubicBezTo>
                  <a:pt x="4388627" y="1331261"/>
                  <a:pt x="2950877" y="1473681"/>
                  <a:pt x="339737" y="1391167"/>
                </a:cubicBezTo>
                <a:cubicBezTo>
                  <a:pt x="119138" y="1399317"/>
                  <a:pt x="-8136" y="1247320"/>
                  <a:pt x="0" y="1051430"/>
                </a:cubicBezTo>
                <a:cubicBezTo>
                  <a:pt x="39714" y="871649"/>
                  <a:pt x="28184" y="411053"/>
                  <a:pt x="0" y="339737"/>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rgbClr val="002060"/>
                </a:solidFill>
                <a:latin typeface="Calibri" panose="020F0502020204030204" pitchFamily="34" charset="0"/>
                <a:cs typeface="Calibri" panose="020F0502020204030204" pitchFamily="34" charset="0"/>
              </a:rPr>
              <a:t>Khắp muôn nơi</a:t>
            </a:r>
            <a:endParaRPr lang="vi-VN" sz="3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626386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892"/>
                                        </p:tgtEl>
                                        <p:attrNameLst>
                                          <p:attrName>style.visibility</p:attrName>
                                        </p:attrNameLst>
                                      </p:cBhvr>
                                      <p:to>
                                        <p:strVal val="visible"/>
                                      </p:to>
                                    </p:set>
                                    <p:animEffect transition="in" filter="fade">
                                      <p:cBhvr>
                                        <p:cTn id="12" dur="500"/>
                                        <p:tgtEl>
                                          <p:spTgt spid="37892"/>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A364B6D-B098-4470-9B5B-142307A06FE1}"/>
              </a:ext>
            </a:extLst>
          </p:cNvPr>
          <p:cNvPicPr>
            <a:picLocks noChangeAspect="1"/>
          </p:cNvPicPr>
          <p:nvPr/>
        </p:nvPicPr>
        <p:blipFill rotWithShape="1">
          <a:blip r:embed="rId2"/>
          <a:srcRect l="10111" t="37327" r="10111" b="12649"/>
          <a:stretch/>
        </p:blipFill>
        <p:spPr>
          <a:xfrm>
            <a:off x="-1" y="-1"/>
            <a:ext cx="9142971" cy="4900793"/>
          </a:xfrm>
          <a:prstGeom prst="rect">
            <a:avLst/>
          </a:prstGeom>
        </p:spPr>
      </p:pic>
      <p:pic>
        <p:nvPicPr>
          <p:cNvPr id="8" name="Picture 7">
            <a:extLst>
              <a:ext uri="{FF2B5EF4-FFF2-40B4-BE49-F238E27FC236}">
                <a16:creationId xmlns:a16="http://schemas.microsoft.com/office/drawing/2014/main" xmlns="" id="{D92ABD1C-389C-4027-B45A-80548481B8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1697413"/>
            <a:ext cx="9144000" cy="3548958"/>
          </a:xfrm>
          <a:prstGeom prst="rect">
            <a:avLst/>
          </a:prstGeom>
        </p:spPr>
      </p:pic>
      <p:pic>
        <p:nvPicPr>
          <p:cNvPr id="9" name="Picture 8">
            <a:extLst>
              <a:ext uri="{FF2B5EF4-FFF2-40B4-BE49-F238E27FC236}">
                <a16:creationId xmlns:a16="http://schemas.microsoft.com/office/drawing/2014/main" xmlns="" id="{FDD3ED72-4D3A-47DF-BEA4-4CDCAE3DE89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9948" b="84896" l="9883" r="25476">
                        <a14:foregroundMark x1="10908" y1="45833" x2="12464" y2="75664"/>
                        <a14:foregroundMark x1="11859" y1="75391" x2="11806" y2="75906"/>
                        <a14:foregroundMark x1="21157" y1="35547" x2="21376" y2="38021"/>
                        <a14:foregroundMark x1="21596" y1="33073" x2="21596" y2="33073"/>
                        <a14:foregroundMark x1="18521" y1="30208" x2="20864" y2="30599"/>
                        <a14:foregroundMark x1="25622" y1="52865" x2="25622" y2="52865"/>
                        <a14:foregroundMark x1="10395" y1="71745" x2="10291" y2="76432"/>
                        <a14:backgroundMark x1="17862" y1="70052" x2="22840" y2="76042"/>
                        <a14:backgroundMark x1="22840" y1="76042" x2="23280" y2="76172"/>
                        <a14:backgroundMark x1="17277" y1="70182" x2="22401" y2="82682"/>
                        <a14:backgroundMark x1="21742" y1="75781" x2="24378" y2="74870"/>
                        <a14:backgroundMark x1="17350" y1="69141" x2="18960" y2="72917"/>
                        <a14:backgroundMark x1="21157" y1="76432" x2="23280" y2="80469"/>
                        <a14:backgroundMark x1="11493" y1="82682" x2="20498" y2="80469"/>
                        <a14:backgroundMark x1="10761" y1="77995" x2="15007" y2="76432"/>
                        <a14:backgroundMark x1="10761" y1="78906" x2="10469" y2="87109"/>
                        <a14:backgroundMark x1="13836" y1="77734" x2="14861" y2="85938"/>
                        <a14:backgroundMark x1="10029" y1="78906" x2="12225" y2="77344"/>
                        <a14:backgroundMark x1="10908" y1="76432" x2="10908" y2="76432"/>
                        <a14:backgroundMark x1="10469" y1="77344" x2="10469" y2="77344"/>
                        <a14:backgroundMark x1="10469" y1="77344" x2="10469" y2="77344"/>
                        <a14:backgroundMark x1="10395" y1="76693" x2="10395" y2="80859"/>
                      </a14:backgroundRemoval>
                    </a14:imgEffect>
                    <a14:imgEffect>
                      <a14:saturation sat="200000"/>
                    </a14:imgEffect>
                  </a14:imgLayer>
                </a14:imgProps>
              </a:ext>
            </a:extLst>
          </a:blip>
          <a:srcRect l="10110" t="28211" r="72500" b="14008"/>
          <a:stretch/>
        </p:blipFill>
        <p:spPr>
          <a:xfrm>
            <a:off x="0" y="-75618"/>
            <a:ext cx="1726961" cy="3226239"/>
          </a:xfrm>
          <a:prstGeom prst="rect">
            <a:avLst/>
          </a:prstGeom>
        </p:spPr>
      </p:pic>
      <p:sp>
        <p:nvSpPr>
          <p:cNvPr id="10" name="Rectangle: Rounded Corners 1">
            <a:extLst>
              <a:ext uri="{FF2B5EF4-FFF2-40B4-BE49-F238E27FC236}">
                <a16:creationId xmlns:a16="http://schemas.microsoft.com/office/drawing/2014/main" xmlns="" id="{1ADB6D73-4871-4478-AA76-A56C0F06353B}"/>
              </a:ext>
            </a:extLst>
          </p:cNvPr>
          <p:cNvSpPr/>
          <p:nvPr/>
        </p:nvSpPr>
        <p:spPr>
          <a:xfrm>
            <a:off x="342900" y="400050"/>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97141687-71F7-41A5-B02A-8E7459A29A39}"/>
              </a:ext>
            </a:extLst>
          </p:cNvPr>
          <p:cNvPicPr>
            <a:picLocks noChangeAspect="1"/>
          </p:cNvPicPr>
          <p:nvPr/>
        </p:nvPicPr>
        <p:blipFill>
          <a:blip r:embed="rId7"/>
          <a:stretch>
            <a:fillRect/>
          </a:stretch>
        </p:blipFill>
        <p:spPr>
          <a:xfrm>
            <a:off x="1715749" y="182946"/>
            <a:ext cx="6027790" cy="1016113"/>
          </a:xfrm>
          <a:prstGeom prst="rect">
            <a:avLst/>
          </a:prstGeom>
        </p:spPr>
      </p:pic>
      <p:sp>
        <p:nvSpPr>
          <p:cNvPr id="12" name="TextBox 11">
            <a:extLst>
              <a:ext uri="{FF2B5EF4-FFF2-40B4-BE49-F238E27FC236}">
                <a16:creationId xmlns:a16="http://schemas.microsoft.com/office/drawing/2014/main" xmlns="" id="{3DEEB716-744D-4E0B-BD91-7889A04D2A91}"/>
              </a:ext>
            </a:extLst>
          </p:cNvPr>
          <p:cNvSpPr txBox="1"/>
          <p:nvPr/>
        </p:nvSpPr>
        <p:spPr>
          <a:xfrm>
            <a:off x="539349" y="1497727"/>
            <a:ext cx="3872631" cy="2554545"/>
          </a:xfrm>
          <a:prstGeom prst="rect">
            <a:avLst/>
          </a:prstGeom>
          <a:noFill/>
        </p:spPr>
        <p:txBody>
          <a:bodyPr wrap="square">
            <a:spAutoFit/>
          </a:bodyPr>
          <a:lstStyle/>
          <a:p>
            <a:pPr algn="just"/>
            <a:r>
              <a:rPr lang="vi-VN" sz="3200" b="1" dirty="0">
                <a:latin typeface="Calibri" panose="020F0502020204030204" pitchFamily="34" charset="0"/>
                <a:cs typeface="Calibri" panose="020F0502020204030204" pitchFamily="34" charset="0"/>
              </a:rPr>
              <a:t>Tinh sương</a:t>
            </a:r>
            <a:r>
              <a:rPr lang="en-US" sz="3200" dirty="0">
                <a:latin typeface="Calibri" panose="020F0502020204030204" pitchFamily="34" charset="0"/>
                <a:cs typeface="Calibri" panose="020F0502020204030204" pitchFamily="34" charset="0"/>
              </a:rPr>
              <a:t>:</a:t>
            </a:r>
            <a:r>
              <a:rPr lang="vi-VN" sz="3200" dirty="0">
                <a:latin typeface="Calibri" panose="020F0502020204030204" pitchFamily="34" charset="0"/>
                <a:cs typeface="Calibri" panose="020F0502020204030204" pitchFamily="34" charset="0"/>
              </a:rPr>
              <a:t> khoảng thời gian mới chuyển từ đêm sang ngày, còn nhìn thấy sao và còn mù sương.</a:t>
            </a:r>
          </a:p>
        </p:txBody>
      </p:sp>
      <p:pic>
        <p:nvPicPr>
          <p:cNvPr id="38914" name="Picture 2" descr="5 chòm sao bạn cần biết trên bầu trời mùa xuân">
            <a:extLst>
              <a:ext uri="{FF2B5EF4-FFF2-40B4-BE49-F238E27FC236}">
                <a16:creationId xmlns:a16="http://schemas.microsoft.com/office/drawing/2014/main" xmlns="" id="{EBD1C82D-2DC0-4249-A8D1-F34E3B4D7E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9517" y="1488860"/>
            <a:ext cx="3863975" cy="25722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926008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914"/>
                                        </p:tgtEl>
                                        <p:attrNameLst>
                                          <p:attrName>style.visibility</p:attrName>
                                        </p:attrNameLst>
                                      </p:cBhvr>
                                      <p:to>
                                        <p:strVal val="visible"/>
                                      </p:to>
                                    </p:set>
                                    <p:animEffect transition="in" filter="fade">
                                      <p:cBhvr>
                                        <p:cTn id="12" dur="5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A364B6D-B098-4470-9B5B-142307A06FE1}"/>
              </a:ext>
            </a:extLst>
          </p:cNvPr>
          <p:cNvPicPr>
            <a:picLocks noChangeAspect="1"/>
          </p:cNvPicPr>
          <p:nvPr/>
        </p:nvPicPr>
        <p:blipFill rotWithShape="1">
          <a:blip r:embed="rId2"/>
          <a:srcRect l="10111" t="37327" r="10111" b="12649"/>
          <a:stretch/>
        </p:blipFill>
        <p:spPr>
          <a:xfrm>
            <a:off x="-1" y="-1"/>
            <a:ext cx="9142971" cy="4900793"/>
          </a:xfrm>
          <a:prstGeom prst="rect">
            <a:avLst/>
          </a:prstGeom>
        </p:spPr>
      </p:pic>
      <p:pic>
        <p:nvPicPr>
          <p:cNvPr id="8" name="Picture 7">
            <a:extLst>
              <a:ext uri="{FF2B5EF4-FFF2-40B4-BE49-F238E27FC236}">
                <a16:creationId xmlns:a16="http://schemas.microsoft.com/office/drawing/2014/main" xmlns="" id="{D92ABD1C-389C-4027-B45A-80548481B8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1697413"/>
            <a:ext cx="9144000" cy="3548958"/>
          </a:xfrm>
          <a:prstGeom prst="rect">
            <a:avLst/>
          </a:prstGeom>
        </p:spPr>
      </p:pic>
      <p:pic>
        <p:nvPicPr>
          <p:cNvPr id="9" name="Picture 8">
            <a:extLst>
              <a:ext uri="{FF2B5EF4-FFF2-40B4-BE49-F238E27FC236}">
                <a16:creationId xmlns:a16="http://schemas.microsoft.com/office/drawing/2014/main" xmlns="" id="{FDD3ED72-4D3A-47DF-BEA4-4CDCAE3DE89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9948" b="84896" l="9883" r="25476">
                        <a14:foregroundMark x1="10908" y1="45833" x2="12464" y2="75664"/>
                        <a14:foregroundMark x1="11859" y1="75391" x2="11806" y2="75906"/>
                        <a14:foregroundMark x1="21157" y1="35547" x2="21376" y2="38021"/>
                        <a14:foregroundMark x1="21596" y1="33073" x2="21596" y2="33073"/>
                        <a14:foregroundMark x1="18521" y1="30208" x2="20864" y2="30599"/>
                        <a14:foregroundMark x1="25622" y1="52865" x2="25622" y2="52865"/>
                        <a14:foregroundMark x1="10395" y1="71745" x2="10291" y2="76432"/>
                        <a14:backgroundMark x1="17862" y1="70052" x2="22840" y2="76042"/>
                        <a14:backgroundMark x1="22840" y1="76042" x2="23280" y2="76172"/>
                        <a14:backgroundMark x1="17277" y1="70182" x2="22401" y2="82682"/>
                        <a14:backgroundMark x1="21742" y1="75781" x2="24378" y2="74870"/>
                        <a14:backgroundMark x1="17350" y1="69141" x2="18960" y2="72917"/>
                        <a14:backgroundMark x1="21157" y1="76432" x2="23280" y2="80469"/>
                        <a14:backgroundMark x1="11493" y1="82682" x2="20498" y2="80469"/>
                        <a14:backgroundMark x1="10761" y1="77995" x2="15007" y2="76432"/>
                        <a14:backgroundMark x1="10761" y1="78906" x2="10469" y2="87109"/>
                        <a14:backgroundMark x1="13836" y1="77734" x2="14861" y2="85938"/>
                        <a14:backgroundMark x1="10029" y1="78906" x2="12225" y2="77344"/>
                        <a14:backgroundMark x1="10908" y1="76432" x2="10908" y2="76432"/>
                        <a14:backgroundMark x1="10469" y1="77344" x2="10469" y2="77344"/>
                        <a14:backgroundMark x1="10469" y1="77344" x2="10469" y2="77344"/>
                        <a14:backgroundMark x1="10395" y1="76693" x2="10395" y2="80859"/>
                      </a14:backgroundRemoval>
                    </a14:imgEffect>
                    <a14:imgEffect>
                      <a14:saturation sat="200000"/>
                    </a14:imgEffect>
                  </a14:imgLayer>
                </a14:imgProps>
              </a:ext>
            </a:extLst>
          </a:blip>
          <a:srcRect l="10110" t="28211" r="72500" b="14008"/>
          <a:stretch/>
        </p:blipFill>
        <p:spPr>
          <a:xfrm>
            <a:off x="0" y="-75618"/>
            <a:ext cx="1726961" cy="3226239"/>
          </a:xfrm>
          <a:prstGeom prst="rect">
            <a:avLst/>
          </a:prstGeom>
        </p:spPr>
      </p:pic>
      <p:sp>
        <p:nvSpPr>
          <p:cNvPr id="10" name="Rectangle: Rounded Corners 1">
            <a:extLst>
              <a:ext uri="{FF2B5EF4-FFF2-40B4-BE49-F238E27FC236}">
                <a16:creationId xmlns:a16="http://schemas.microsoft.com/office/drawing/2014/main" xmlns="" id="{1ADB6D73-4871-4478-AA76-A56C0F06353B}"/>
              </a:ext>
            </a:extLst>
          </p:cNvPr>
          <p:cNvSpPr/>
          <p:nvPr/>
        </p:nvSpPr>
        <p:spPr>
          <a:xfrm>
            <a:off x="342900" y="400050"/>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97141687-71F7-41A5-B02A-8E7459A29A39}"/>
              </a:ext>
            </a:extLst>
          </p:cNvPr>
          <p:cNvPicPr>
            <a:picLocks noChangeAspect="1"/>
          </p:cNvPicPr>
          <p:nvPr/>
        </p:nvPicPr>
        <p:blipFill>
          <a:blip r:embed="rId7"/>
          <a:stretch>
            <a:fillRect/>
          </a:stretch>
        </p:blipFill>
        <p:spPr>
          <a:xfrm>
            <a:off x="1715749" y="182946"/>
            <a:ext cx="6027790" cy="1016113"/>
          </a:xfrm>
          <a:prstGeom prst="rect">
            <a:avLst/>
          </a:prstGeom>
        </p:spPr>
      </p:pic>
      <p:sp>
        <p:nvSpPr>
          <p:cNvPr id="12" name="TextBox 11">
            <a:extLst>
              <a:ext uri="{FF2B5EF4-FFF2-40B4-BE49-F238E27FC236}">
                <a16:creationId xmlns:a16="http://schemas.microsoft.com/office/drawing/2014/main" xmlns="" id="{3DEEB716-744D-4E0B-BD91-7889A04D2A91}"/>
              </a:ext>
            </a:extLst>
          </p:cNvPr>
          <p:cNvSpPr txBox="1"/>
          <p:nvPr/>
        </p:nvSpPr>
        <p:spPr>
          <a:xfrm>
            <a:off x="539349" y="1497727"/>
            <a:ext cx="3872631" cy="2554545"/>
          </a:xfrm>
          <a:prstGeom prst="rect">
            <a:avLst/>
          </a:prstGeom>
          <a:noFill/>
        </p:spPr>
        <p:txBody>
          <a:bodyPr wrap="square">
            <a:spAutoFit/>
          </a:bodyPr>
          <a:lstStyle/>
          <a:p>
            <a:pPr algn="just"/>
            <a:r>
              <a:rPr lang="vi-VN" sz="3200" b="1" dirty="0">
                <a:latin typeface="Calibri" panose="020F0502020204030204" pitchFamily="34" charset="0"/>
                <a:cs typeface="Calibri" panose="020F0502020204030204" pitchFamily="34" charset="0"/>
              </a:rPr>
              <a:t>Rạng đông</a:t>
            </a:r>
            <a:r>
              <a:rPr lang="en-US" sz="3200" dirty="0">
                <a:latin typeface="Calibri" panose="020F0502020204030204" pitchFamily="34" charset="0"/>
                <a:cs typeface="Calibri" panose="020F0502020204030204" pitchFamily="34" charset="0"/>
              </a:rPr>
              <a:t>:</a:t>
            </a:r>
            <a:r>
              <a:rPr lang="vi-VN" sz="3200" dirty="0">
                <a:latin typeface="Calibri" panose="020F0502020204030204" pitchFamily="34" charset="0"/>
                <a:cs typeface="Calibri" panose="020F0502020204030204" pitchFamily="34" charset="0"/>
              </a:rPr>
              <a:t> khoảng thời gian trước lúc mặt trời mọc, bầu trời ở phía đông hừng sáng.</a:t>
            </a:r>
          </a:p>
        </p:txBody>
      </p:sp>
      <p:pic>
        <p:nvPicPr>
          <p:cNvPr id="40962" name="Picture 2" descr="Tổng hợp 6 bãi biển ngắm mặt trời mọc đẹp nhất Việt Nam – Handetour.vn">
            <a:extLst>
              <a:ext uri="{FF2B5EF4-FFF2-40B4-BE49-F238E27FC236}">
                <a16:creationId xmlns:a16="http://schemas.microsoft.com/office/drawing/2014/main" xmlns="" id="{7E5EEAB4-DF05-4333-8481-A6787CEBC8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713807">
            <a:off x="4613620" y="1448287"/>
            <a:ext cx="4014137" cy="28897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450618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62"/>
                                        </p:tgtEl>
                                        <p:attrNameLst>
                                          <p:attrName>style.visibility</p:attrName>
                                        </p:attrNameLst>
                                      </p:cBhvr>
                                      <p:to>
                                        <p:strVal val="visible"/>
                                      </p:to>
                                    </p:set>
                                    <p:animEffect transition="in" filter="fade">
                                      <p:cBhvr>
                                        <p:cTn id="12" dur="5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xmlns="" id="{F9FAB471-FE34-461F-BA49-E0714F6FEBAF}"/>
              </a:ext>
            </a:extLst>
          </p:cNvPr>
          <p:cNvPicPr>
            <a:picLocks noChangeAspect="1"/>
          </p:cNvPicPr>
          <p:nvPr/>
        </p:nvPicPr>
        <p:blipFill rotWithShape="1">
          <a:blip r:embed="rId2"/>
          <a:srcRect l="10111" t="37327" r="10111" b="12649"/>
          <a:stretch/>
        </p:blipFill>
        <p:spPr>
          <a:xfrm>
            <a:off x="-1" y="-1"/>
            <a:ext cx="9142971" cy="4400551"/>
          </a:xfrm>
          <a:prstGeom prst="rect">
            <a:avLst/>
          </a:prstGeom>
        </p:spPr>
      </p:pic>
      <p:pic>
        <p:nvPicPr>
          <p:cNvPr id="31" name="Picture 30">
            <a:extLst>
              <a:ext uri="{FF2B5EF4-FFF2-40B4-BE49-F238E27FC236}">
                <a16:creationId xmlns:a16="http://schemas.microsoft.com/office/drawing/2014/main" xmlns="" id="{BD3FB698-1D4F-4987-9E51-8251ECA2403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1594543"/>
            <a:ext cx="9144000" cy="3548958"/>
          </a:xfrm>
          <a:prstGeom prst="rect">
            <a:avLst/>
          </a:prstGeom>
        </p:spPr>
      </p:pic>
      <p:grpSp>
        <p:nvGrpSpPr>
          <p:cNvPr id="10" name="Group 9">
            <a:extLst>
              <a:ext uri="{FF2B5EF4-FFF2-40B4-BE49-F238E27FC236}">
                <a16:creationId xmlns:a16="http://schemas.microsoft.com/office/drawing/2014/main" xmlns="" id="{636DC5A4-355F-4798-BBFF-73EE77768341}"/>
              </a:ext>
            </a:extLst>
          </p:cNvPr>
          <p:cNvGrpSpPr/>
          <p:nvPr/>
        </p:nvGrpSpPr>
        <p:grpSpPr>
          <a:xfrm>
            <a:off x="153591" y="283523"/>
            <a:ext cx="4325245" cy="2530788"/>
            <a:chOff x="3075433" y="1255651"/>
            <a:chExt cx="4325245" cy="2530788"/>
          </a:xfrm>
        </p:grpSpPr>
        <p:sp>
          <p:nvSpPr>
            <p:cNvPr id="12" name="Rectangle: Rounded Corners 6">
              <a:extLst>
                <a:ext uri="{FF2B5EF4-FFF2-40B4-BE49-F238E27FC236}">
                  <a16:creationId xmlns:a16="http://schemas.microsoft.com/office/drawing/2014/main" xmlns="" id="{BFA7A6AA-CF83-4BCF-AFDD-3E2501304D73}"/>
                </a:ext>
              </a:extLst>
            </p:cNvPr>
            <p:cNvSpPr/>
            <p:nvPr/>
          </p:nvSpPr>
          <p:spPr>
            <a:xfrm>
              <a:off x="3075433" y="1724298"/>
              <a:ext cx="4325245" cy="2062141"/>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2800" b="0" i="0" dirty="0" err="1">
                  <a:solidFill>
                    <a:srgbClr val="000000"/>
                  </a:solidFill>
                  <a:effectLst/>
                  <a:latin typeface="UTM Duepuntozero" panose="02040603050506020204" pitchFamily="18" charset="0"/>
                </a:rPr>
                <a:t>Phân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công</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theo</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đoạn</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b="0" i="0" dirty="0" err="1">
                  <a:solidFill>
                    <a:srgbClr val="000000"/>
                  </a:solidFill>
                  <a:effectLst/>
                  <a:latin typeface="UTM Duepuntozero" panose="02040603050506020204" pitchFamily="18" charset="0"/>
                </a:rPr>
                <a:t>Tất</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cả</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thành</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viên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đều</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dirty="0" err="1">
                  <a:solidFill>
                    <a:srgbClr val="000000"/>
                  </a:solidFill>
                  <a:latin typeface="UTM Duepuntozero" panose="02040603050506020204" pitchFamily="18" charset="0"/>
                </a:rPr>
                <a:t>Giải</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nghĩa</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từ</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cùng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nhau</a:t>
              </a:r>
              <a:r>
                <a:rPr lang="en-US" sz="2800" dirty="0">
                  <a:solidFill>
                    <a:srgbClr val="000000"/>
                  </a:solidFill>
                  <a:latin typeface="UTM Duepuntozero" panose="02040603050506020204" pitchFamily="18" charset="0"/>
                </a:rPr>
                <a:t>.</a:t>
              </a:r>
              <a:r>
                <a:rPr lang="en-US" sz="2800" b="0" i="0" dirty="0">
                  <a:solidFill>
                    <a:srgbClr val="000000"/>
                  </a:solidFill>
                  <a:effectLst/>
                  <a:latin typeface="UTM Duepuntozero" panose="02040603050506020204" pitchFamily="18" charset="0"/>
                </a:rPr>
                <a:t> </a:t>
              </a:r>
              <a:endParaRPr lang="vi-VN" sz="2800" b="0" i="0" dirty="0">
                <a:solidFill>
                  <a:srgbClr val="000000"/>
                </a:solidFill>
                <a:effectLst/>
              </a:endParaRPr>
            </a:p>
          </p:txBody>
        </p:sp>
        <p:sp>
          <p:nvSpPr>
            <p:cNvPr id="13" name="Rectangle: Rounded Corners 12">
              <a:extLst>
                <a:ext uri="{FF2B5EF4-FFF2-40B4-BE49-F238E27FC236}">
                  <a16:creationId xmlns:a16="http://schemas.microsoft.com/office/drawing/2014/main" xmlns=""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4" name="Picture 13">
              <a:extLst>
                <a:ext uri="{FF2B5EF4-FFF2-40B4-BE49-F238E27FC236}">
                  <a16:creationId xmlns:a16="http://schemas.microsoft.com/office/drawing/2014/main" xmlns="" id="{4C037396-E6E1-4F80-8270-55CC5E5449B9}"/>
                </a:ext>
              </a:extLst>
            </p:cNvPr>
            <p:cNvPicPr>
              <a:picLocks noChangeAspect="1"/>
            </p:cNvPicPr>
            <p:nvPr/>
          </p:nvPicPr>
          <p:blipFill>
            <a:blip r:embed="rId5"/>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xmlns="" id="{5960124D-772E-4A64-8C2E-6390DFBCC6AA}"/>
                </a:ext>
              </a:extLst>
            </p:cNvPr>
            <p:cNvPicPr>
              <a:picLocks noChangeAspect="1"/>
            </p:cNvPicPr>
            <p:nvPr/>
          </p:nvPicPr>
          <p:blipFill>
            <a:blip r:embed="rId5"/>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xmlns="" id="{5A5D5912-F5CB-488F-A8A0-EC29081D8946}"/>
                </a:ext>
              </a:extLst>
            </p:cNvPr>
            <p:cNvPicPr>
              <a:picLocks noChangeAspect="1"/>
            </p:cNvPicPr>
            <p:nvPr/>
          </p:nvPicPr>
          <p:blipFill>
            <a:blip r:embed="rId5"/>
            <a:stretch>
              <a:fillRect/>
            </a:stretch>
          </p:blipFill>
          <p:spPr>
            <a:xfrm flipH="1">
              <a:off x="3152674" y="3159614"/>
              <a:ext cx="570470" cy="570470"/>
            </a:xfrm>
            <a:prstGeom prst="rect">
              <a:avLst/>
            </a:prstGeom>
          </p:spPr>
        </p:pic>
      </p:grpSp>
      <p:pic>
        <p:nvPicPr>
          <p:cNvPr id="33" name="Picture 29">
            <a:extLst>
              <a:ext uri="{FF2B5EF4-FFF2-40B4-BE49-F238E27FC236}">
                <a16:creationId xmlns:a16="http://schemas.microsoft.com/office/drawing/2014/main" xmlns="" id="{DF022234-473F-4F5F-BA4B-EDBBFF80653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875733" y="358098"/>
            <a:ext cx="3690048" cy="1620214"/>
          </a:xfrm>
          <a:prstGeom prst="rect">
            <a:avLst/>
          </a:prstGeom>
        </p:spPr>
      </p:pic>
      <p:grpSp>
        <p:nvGrpSpPr>
          <p:cNvPr id="17" name="Group 16">
            <a:extLst>
              <a:ext uri="{FF2B5EF4-FFF2-40B4-BE49-F238E27FC236}">
                <a16:creationId xmlns:a16="http://schemas.microsoft.com/office/drawing/2014/main" xmlns="" id="{E8EDED5C-77E4-4CC4-8342-75D084A7CCC6}"/>
              </a:ext>
            </a:extLst>
          </p:cNvPr>
          <p:cNvGrpSpPr/>
          <p:nvPr/>
        </p:nvGrpSpPr>
        <p:grpSpPr>
          <a:xfrm>
            <a:off x="3531870" y="2526222"/>
            <a:ext cx="5445754" cy="2437071"/>
            <a:chOff x="5189220" y="3812803"/>
            <a:chExt cx="5445754" cy="2437071"/>
          </a:xfrm>
        </p:grpSpPr>
        <p:grpSp>
          <p:nvGrpSpPr>
            <p:cNvPr id="18" name="Group 17">
              <a:extLst>
                <a:ext uri="{FF2B5EF4-FFF2-40B4-BE49-F238E27FC236}">
                  <a16:creationId xmlns:a16="http://schemas.microsoft.com/office/drawing/2014/main" xmlns=""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xmlns="" id="{ED3ED6A3-7C28-4F8A-8CAB-3BD076BE8170}"/>
                  </a:ext>
                </a:extLst>
              </p:cNvPr>
              <p:cNvSpPr/>
              <p:nvPr/>
            </p:nvSpPr>
            <p:spPr>
              <a:xfrm>
                <a:off x="3323320" y="1724299"/>
                <a:ext cx="5445754" cy="1963626"/>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800" dirty="0">
                    <a:solidFill>
                      <a:srgbClr val="000000"/>
                    </a:solidFill>
                    <a:latin typeface="UTM Duepuntozero" panose="02040603050506020204" pitchFamily="18" charset="0"/>
                  </a:rPr>
                  <a:t>1.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2.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to, </a:t>
                </a:r>
                <a:r>
                  <a:rPr lang="en-US" sz="2800" dirty="0" err="1">
                    <a:solidFill>
                      <a:srgbClr val="000000"/>
                    </a:solidFill>
                    <a:latin typeface="UTM Duepuntozero" panose="02040603050506020204" pitchFamily="18" charset="0"/>
                  </a:rPr>
                  <a:t>rõ</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3.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ngắt</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nghỉ</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chỗ</a:t>
                </a:r>
                <a:r>
                  <a:rPr lang="en-US" sz="2800" dirty="0">
                    <a:solidFill>
                      <a:srgbClr val="000000"/>
                    </a:solidFill>
                    <a:latin typeface="UTM Duepuntozero" panose="02040603050506020204" pitchFamily="18" charset="0"/>
                  </a:rPr>
                  <a:t>.</a:t>
                </a:r>
                <a:endParaRPr lang="en-US" sz="2800" b="0" i="0" dirty="0">
                  <a:solidFill>
                    <a:srgbClr val="000000"/>
                  </a:solidFill>
                  <a:effectLst/>
                  <a:latin typeface="UTM Duepuntozero" panose="02040603050506020204" pitchFamily="18" charset="0"/>
                </a:endParaRPr>
              </a:p>
            </p:txBody>
          </p:sp>
          <p:sp>
            <p:nvSpPr>
              <p:cNvPr id="29" name="Rectangle: Rounded Corners 28">
                <a:extLst>
                  <a:ext uri="{FF2B5EF4-FFF2-40B4-BE49-F238E27FC236}">
                    <a16:creationId xmlns:a16="http://schemas.microsoft.com/office/drawing/2014/main" xmlns=""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9" name="Picture 18">
              <a:extLst>
                <a:ext uri="{FF2B5EF4-FFF2-40B4-BE49-F238E27FC236}">
                  <a16:creationId xmlns:a16="http://schemas.microsoft.com/office/drawing/2014/main" xmlns="" id="{96A81430-563D-4429-89CD-CA916B250AAD}"/>
                </a:ext>
              </a:extLst>
            </p:cNvPr>
            <p:cNvPicPr>
              <a:picLocks noChangeAspect="1"/>
            </p:cNvPicPr>
            <p:nvPr/>
          </p:nvPicPr>
          <p:blipFill>
            <a:blip r:embed="rId8"/>
            <a:stretch>
              <a:fillRect/>
            </a:stretch>
          </p:blipFill>
          <p:spPr>
            <a:xfrm>
              <a:off x="7431925" y="4690660"/>
              <a:ext cx="469963" cy="469963"/>
            </a:xfrm>
            <a:prstGeom prst="rect">
              <a:avLst/>
            </a:prstGeom>
          </p:spPr>
        </p:pic>
        <p:pic>
          <p:nvPicPr>
            <p:cNvPr id="20" name="Picture 19">
              <a:extLst>
                <a:ext uri="{FF2B5EF4-FFF2-40B4-BE49-F238E27FC236}">
                  <a16:creationId xmlns:a16="http://schemas.microsoft.com/office/drawing/2014/main" xmlns="" id="{8FB4676E-57B5-45B1-A0C0-D2AF977B7C1A}"/>
                </a:ext>
              </a:extLst>
            </p:cNvPr>
            <p:cNvPicPr>
              <a:picLocks noChangeAspect="1"/>
            </p:cNvPicPr>
            <p:nvPr/>
          </p:nvPicPr>
          <p:blipFill>
            <a:blip r:embed="rId9"/>
            <a:stretch>
              <a:fillRect/>
            </a:stretch>
          </p:blipFill>
          <p:spPr>
            <a:xfrm>
              <a:off x="6875251" y="4690660"/>
              <a:ext cx="469963" cy="469963"/>
            </a:xfrm>
            <a:prstGeom prst="rect">
              <a:avLst/>
            </a:prstGeom>
          </p:spPr>
        </p:pic>
        <p:pic>
          <p:nvPicPr>
            <p:cNvPr id="21" name="Picture 20">
              <a:extLst>
                <a:ext uri="{FF2B5EF4-FFF2-40B4-BE49-F238E27FC236}">
                  <a16:creationId xmlns:a16="http://schemas.microsoft.com/office/drawing/2014/main" xmlns="" id="{8AE7CEA4-2702-47E7-81AB-CBC3116C2F25}"/>
                </a:ext>
              </a:extLst>
            </p:cNvPr>
            <p:cNvPicPr>
              <a:picLocks noChangeAspect="1"/>
            </p:cNvPicPr>
            <p:nvPr/>
          </p:nvPicPr>
          <p:blipFill>
            <a:blip r:embed="rId10"/>
            <a:stretch>
              <a:fillRect/>
            </a:stretch>
          </p:blipFill>
          <p:spPr>
            <a:xfrm>
              <a:off x="7988599" y="4690660"/>
              <a:ext cx="469963" cy="469963"/>
            </a:xfrm>
            <a:prstGeom prst="rect">
              <a:avLst/>
            </a:prstGeom>
          </p:spPr>
        </p:pic>
        <p:pic>
          <p:nvPicPr>
            <p:cNvPr id="22" name="Picture 21">
              <a:extLst>
                <a:ext uri="{FF2B5EF4-FFF2-40B4-BE49-F238E27FC236}">
                  <a16:creationId xmlns:a16="http://schemas.microsoft.com/office/drawing/2014/main" xmlns="" id="{1F7687FA-4F35-4B03-98D1-7C8D7650616E}"/>
                </a:ext>
              </a:extLst>
            </p:cNvPr>
            <p:cNvPicPr>
              <a:picLocks noChangeAspect="1"/>
            </p:cNvPicPr>
            <p:nvPr/>
          </p:nvPicPr>
          <p:blipFill>
            <a:blip r:embed="rId8"/>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xmlns="" id="{2340C855-4F0D-4D25-A7E8-27F24D052248}"/>
                </a:ext>
              </a:extLst>
            </p:cNvPr>
            <p:cNvPicPr>
              <a:picLocks noChangeAspect="1"/>
            </p:cNvPicPr>
            <p:nvPr/>
          </p:nvPicPr>
          <p:blipFill>
            <a:blip r:embed="rId9"/>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xmlns="" id="{5C9AEEEF-1E6D-490C-A627-1FC81FB6F03E}"/>
                </a:ext>
              </a:extLst>
            </p:cNvPr>
            <p:cNvPicPr>
              <a:picLocks noChangeAspect="1"/>
            </p:cNvPicPr>
            <p:nvPr/>
          </p:nvPicPr>
          <p:blipFill>
            <a:blip r:embed="rId10"/>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xmlns="" id="{C696EB35-6E54-4544-A3D1-4DFC8CABEC5C}"/>
                </a:ext>
              </a:extLst>
            </p:cNvPr>
            <p:cNvPicPr>
              <a:picLocks noChangeAspect="1"/>
            </p:cNvPicPr>
            <p:nvPr/>
          </p:nvPicPr>
          <p:blipFill>
            <a:blip r:embed="rId8"/>
            <a:stretch>
              <a:fillRect/>
            </a:stretch>
          </p:blipFill>
          <p:spPr>
            <a:xfrm>
              <a:off x="9373355" y="5728371"/>
              <a:ext cx="469963" cy="469963"/>
            </a:xfrm>
            <a:prstGeom prst="rect">
              <a:avLst/>
            </a:prstGeom>
          </p:spPr>
        </p:pic>
        <p:pic>
          <p:nvPicPr>
            <p:cNvPr id="26" name="Picture 25">
              <a:extLst>
                <a:ext uri="{FF2B5EF4-FFF2-40B4-BE49-F238E27FC236}">
                  <a16:creationId xmlns:a16="http://schemas.microsoft.com/office/drawing/2014/main" xmlns="" id="{0797F12C-9C18-4A23-9620-5F3D4C5D3786}"/>
                </a:ext>
              </a:extLst>
            </p:cNvPr>
            <p:cNvPicPr>
              <a:picLocks noChangeAspect="1"/>
            </p:cNvPicPr>
            <p:nvPr/>
          </p:nvPicPr>
          <p:blipFill>
            <a:blip r:embed="rId9"/>
            <a:stretch>
              <a:fillRect/>
            </a:stretch>
          </p:blipFill>
          <p:spPr>
            <a:xfrm>
              <a:off x="8816681" y="5728371"/>
              <a:ext cx="469963" cy="469963"/>
            </a:xfrm>
            <a:prstGeom prst="rect">
              <a:avLst/>
            </a:prstGeom>
          </p:spPr>
        </p:pic>
        <p:pic>
          <p:nvPicPr>
            <p:cNvPr id="27" name="Picture 26">
              <a:extLst>
                <a:ext uri="{FF2B5EF4-FFF2-40B4-BE49-F238E27FC236}">
                  <a16:creationId xmlns:a16="http://schemas.microsoft.com/office/drawing/2014/main" xmlns="" id="{E5FEA0C2-C466-41D1-BD19-A96547C706B8}"/>
                </a:ext>
              </a:extLst>
            </p:cNvPr>
            <p:cNvPicPr>
              <a:picLocks noChangeAspect="1"/>
            </p:cNvPicPr>
            <p:nvPr/>
          </p:nvPicPr>
          <p:blipFill>
            <a:blip r:embed="rId10"/>
            <a:stretch>
              <a:fillRect/>
            </a:stretch>
          </p:blipFill>
          <p:spPr>
            <a:xfrm>
              <a:off x="9930029" y="5728371"/>
              <a:ext cx="469963" cy="469963"/>
            </a:xfrm>
            <a:prstGeom prst="rect">
              <a:avLst/>
            </a:prstGeom>
          </p:spPr>
        </p:pic>
      </p:grpSp>
      <p:sp>
        <p:nvSpPr>
          <p:cNvPr id="32" name="TextBox 31">
            <a:extLst>
              <a:ext uri="{FF2B5EF4-FFF2-40B4-BE49-F238E27FC236}">
                <a16:creationId xmlns:a16="http://schemas.microsoft.com/office/drawing/2014/main" xmlns="" id="{85D9A454-0436-4727-BBDA-961E85FA2638}"/>
              </a:ext>
            </a:extLst>
          </p:cNvPr>
          <p:cNvSpPr txBox="1"/>
          <p:nvPr/>
        </p:nvSpPr>
        <p:spPr>
          <a:xfrm>
            <a:off x="2889142" y="433471"/>
            <a:ext cx="7889965" cy="1323439"/>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a:t>
            </a:r>
            <a:endPar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TRONG NHÓM</a:t>
            </a: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A343301D-9EC3-4480-B436-7AA2ED6ECE8C}"/>
              </a:ext>
            </a:extLst>
          </p:cNvPr>
          <p:cNvPicPr>
            <a:picLocks noChangeAspect="1"/>
          </p:cNvPicPr>
          <p:nvPr/>
        </p:nvPicPr>
        <p:blipFill rotWithShape="1">
          <a:blip r:embed="rId2"/>
          <a:srcRect l="10111" t="37327" r="10111" b="12649"/>
          <a:stretch/>
        </p:blipFill>
        <p:spPr>
          <a:xfrm>
            <a:off x="-1" y="-1"/>
            <a:ext cx="9142971" cy="4400551"/>
          </a:xfrm>
          <a:prstGeom prst="rect">
            <a:avLst/>
          </a:prstGeom>
        </p:spPr>
      </p:pic>
      <p:pic>
        <p:nvPicPr>
          <p:cNvPr id="19" name="Picture 29">
            <a:extLst>
              <a:ext uri="{FF2B5EF4-FFF2-40B4-BE49-F238E27FC236}">
                <a16:creationId xmlns:a16="http://schemas.microsoft.com/office/drawing/2014/main" xmlns="" id="{835CA420-068A-49C6-A29F-EB70877F8B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93281" y="230644"/>
            <a:ext cx="6331656" cy="897463"/>
          </a:xfrm>
          <a:prstGeom prst="rect">
            <a:avLst/>
          </a:prstGeom>
        </p:spPr>
      </p:pic>
      <p:pic>
        <p:nvPicPr>
          <p:cNvPr id="18" name="Picture 17">
            <a:extLst>
              <a:ext uri="{FF2B5EF4-FFF2-40B4-BE49-F238E27FC236}">
                <a16:creationId xmlns:a16="http://schemas.microsoft.com/office/drawing/2014/main" xmlns="" id="{650ECCD3-4F65-4906-9DD2-8D91257FB97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1594543"/>
            <a:ext cx="9144000" cy="3548958"/>
          </a:xfrm>
          <a:prstGeom prst="rect">
            <a:avLst/>
          </a:prstGeom>
        </p:spPr>
      </p:pic>
      <p:sp>
        <p:nvSpPr>
          <p:cNvPr id="30" name="TextBox 29">
            <a:extLst>
              <a:ext uri="{FF2B5EF4-FFF2-40B4-BE49-F238E27FC236}">
                <a16:creationId xmlns:a16="http://schemas.microsoft.com/office/drawing/2014/main" xmlns="" id="{B9120891-5EC7-46DD-892D-388A77C41986}"/>
              </a:ext>
            </a:extLst>
          </p:cNvPr>
          <p:cNvSpPr txBox="1"/>
          <p:nvPr/>
        </p:nvSpPr>
        <p:spPr>
          <a:xfrm>
            <a:off x="538061" y="271310"/>
            <a:ext cx="7889965" cy="769441"/>
          </a:xfrm>
          <a:prstGeom prst="rect">
            <a:avLst/>
          </a:prstGeom>
          <a:noFill/>
        </p:spPr>
        <p:txBody>
          <a:bodyPr wrap="square" rtlCol="0">
            <a:spAutoFit/>
          </a:bodyP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grpSp>
        <p:nvGrpSpPr>
          <p:cNvPr id="31" name="Group 30">
            <a:extLst>
              <a:ext uri="{FF2B5EF4-FFF2-40B4-BE49-F238E27FC236}">
                <a16:creationId xmlns:a16="http://schemas.microsoft.com/office/drawing/2014/main" xmlns="" id="{86D04A23-A49E-4EC2-81DE-6E53CC2618C4}"/>
              </a:ext>
            </a:extLst>
          </p:cNvPr>
          <p:cNvGrpSpPr/>
          <p:nvPr/>
        </p:nvGrpSpPr>
        <p:grpSpPr>
          <a:xfrm>
            <a:off x="827928" y="1302155"/>
            <a:ext cx="7310232" cy="3287264"/>
            <a:chOff x="5548616" y="3863568"/>
            <a:chExt cx="5668381" cy="2548957"/>
          </a:xfrm>
        </p:grpSpPr>
        <p:grpSp>
          <p:nvGrpSpPr>
            <p:cNvPr id="33" name="Group 32">
              <a:extLst>
                <a:ext uri="{FF2B5EF4-FFF2-40B4-BE49-F238E27FC236}">
                  <a16:creationId xmlns:a16="http://schemas.microsoft.com/office/drawing/2014/main" xmlns="" id="{35E6B176-8F03-492A-A965-11B158AC3D81}"/>
                </a:ext>
              </a:extLst>
            </p:cNvPr>
            <p:cNvGrpSpPr/>
            <p:nvPr/>
          </p:nvGrpSpPr>
          <p:grpSpPr>
            <a:xfrm>
              <a:off x="5548616" y="3863568"/>
              <a:ext cx="5668381" cy="2548957"/>
              <a:chOff x="3682716" y="1301619"/>
              <a:chExt cx="5668381" cy="2548957"/>
            </a:xfrm>
          </p:grpSpPr>
          <p:sp>
            <p:nvSpPr>
              <p:cNvPr id="43" name="Rectangle: Rounded Corners 12">
                <a:extLst>
                  <a:ext uri="{FF2B5EF4-FFF2-40B4-BE49-F238E27FC236}">
                    <a16:creationId xmlns:a16="http://schemas.microsoft.com/office/drawing/2014/main" xmlns="" id="{FDD48ECF-A29F-4821-8D02-E8D285331752}"/>
                  </a:ext>
                </a:extLst>
              </p:cNvPr>
              <p:cNvSpPr/>
              <p:nvPr/>
            </p:nvSpPr>
            <p:spPr>
              <a:xfrm>
                <a:off x="3682716" y="1724298"/>
                <a:ext cx="5668381" cy="2126278"/>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UTM Duepuntozero" panose="02040603050506020204" pitchFamily="18" charset="0"/>
                  </a:rPr>
                  <a:t>1.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2.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to, </a:t>
                </a:r>
                <a:r>
                  <a:rPr lang="en-US" sz="3600" dirty="0" err="1">
                    <a:solidFill>
                      <a:srgbClr val="000000"/>
                    </a:solidFill>
                    <a:latin typeface="UTM Duepuntozero" panose="02040603050506020204" pitchFamily="18" charset="0"/>
                  </a:rPr>
                  <a:t>rõ</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3.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ngắt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nghỉ</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chỗ</a:t>
                </a:r>
                <a:r>
                  <a:rPr lang="en-US" sz="3600" dirty="0">
                    <a:solidFill>
                      <a:srgbClr val="000000"/>
                    </a:solidFill>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p:txBody>
          </p:sp>
          <p:sp>
            <p:nvSpPr>
              <p:cNvPr id="44" name="Rectangle: Rounded Corners 43">
                <a:extLst>
                  <a:ext uri="{FF2B5EF4-FFF2-40B4-BE49-F238E27FC236}">
                    <a16:creationId xmlns:a16="http://schemas.microsoft.com/office/drawing/2014/main" xmlns="" id="{D1C50646-8E87-4BE5-82D5-2EB2B400366A}"/>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4" name="Picture 33">
              <a:extLst>
                <a:ext uri="{FF2B5EF4-FFF2-40B4-BE49-F238E27FC236}">
                  <a16:creationId xmlns:a16="http://schemas.microsoft.com/office/drawing/2014/main" xmlns="" id="{FA45A2EB-198E-41B4-9848-2F5A34AC4B4A}"/>
                </a:ext>
              </a:extLst>
            </p:cNvPr>
            <p:cNvPicPr>
              <a:picLocks noChangeAspect="1"/>
            </p:cNvPicPr>
            <p:nvPr/>
          </p:nvPicPr>
          <p:blipFill>
            <a:blip r:embed="rId7"/>
            <a:stretch>
              <a:fillRect/>
            </a:stretch>
          </p:blipFill>
          <p:spPr>
            <a:xfrm>
              <a:off x="7792636" y="4821443"/>
              <a:ext cx="469963" cy="469963"/>
            </a:xfrm>
            <a:prstGeom prst="rect">
              <a:avLst/>
            </a:prstGeom>
          </p:spPr>
        </p:pic>
        <p:pic>
          <p:nvPicPr>
            <p:cNvPr id="35" name="Picture 34">
              <a:extLst>
                <a:ext uri="{FF2B5EF4-FFF2-40B4-BE49-F238E27FC236}">
                  <a16:creationId xmlns:a16="http://schemas.microsoft.com/office/drawing/2014/main" xmlns="" id="{54548DA5-F8CA-4C4E-B089-621398931608}"/>
                </a:ext>
              </a:extLst>
            </p:cNvPr>
            <p:cNvPicPr>
              <a:picLocks noChangeAspect="1"/>
            </p:cNvPicPr>
            <p:nvPr/>
          </p:nvPicPr>
          <p:blipFill>
            <a:blip r:embed="rId8"/>
            <a:stretch>
              <a:fillRect/>
            </a:stretch>
          </p:blipFill>
          <p:spPr>
            <a:xfrm>
              <a:off x="7235962" y="4821443"/>
              <a:ext cx="469963" cy="469963"/>
            </a:xfrm>
            <a:prstGeom prst="rect">
              <a:avLst/>
            </a:prstGeom>
          </p:spPr>
        </p:pic>
        <p:pic>
          <p:nvPicPr>
            <p:cNvPr id="36" name="Picture 35">
              <a:extLst>
                <a:ext uri="{FF2B5EF4-FFF2-40B4-BE49-F238E27FC236}">
                  <a16:creationId xmlns:a16="http://schemas.microsoft.com/office/drawing/2014/main" xmlns="" id="{0F4D2842-7CE7-4CF4-A011-476B2C4B5C49}"/>
                </a:ext>
              </a:extLst>
            </p:cNvPr>
            <p:cNvPicPr>
              <a:picLocks noChangeAspect="1"/>
            </p:cNvPicPr>
            <p:nvPr/>
          </p:nvPicPr>
          <p:blipFill>
            <a:blip r:embed="rId9"/>
            <a:stretch>
              <a:fillRect/>
            </a:stretch>
          </p:blipFill>
          <p:spPr>
            <a:xfrm>
              <a:off x="8349310" y="4821443"/>
              <a:ext cx="469963" cy="469963"/>
            </a:xfrm>
            <a:prstGeom prst="rect">
              <a:avLst/>
            </a:prstGeom>
          </p:spPr>
        </p:pic>
        <p:pic>
          <p:nvPicPr>
            <p:cNvPr id="37" name="Picture 36">
              <a:extLst>
                <a:ext uri="{FF2B5EF4-FFF2-40B4-BE49-F238E27FC236}">
                  <a16:creationId xmlns:a16="http://schemas.microsoft.com/office/drawing/2014/main" xmlns="" id="{BA620E73-FCE7-4823-A137-DCB1609E15E9}"/>
                </a:ext>
              </a:extLst>
            </p:cNvPr>
            <p:cNvPicPr>
              <a:picLocks noChangeAspect="1"/>
            </p:cNvPicPr>
            <p:nvPr/>
          </p:nvPicPr>
          <p:blipFill>
            <a:blip r:embed="rId7"/>
            <a:stretch>
              <a:fillRect/>
            </a:stretch>
          </p:blipFill>
          <p:spPr>
            <a:xfrm>
              <a:off x="7792636" y="5402382"/>
              <a:ext cx="469963" cy="469963"/>
            </a:xfrm>
            <a:prstGeom prst="rect">
              <a:avLst/>
            </a:prstGeom>
          </p:spPr>
        </p:pic>
        <p:pic>
          <p:nvPicPr>
            <p:cNvPr id="38" name="Picture 37">
              <a:extLst>
                <a:ext uri="{FF2B5EF4-FFF2-40B4-BE49-F238E27FC236}">
                  <a16:creationId xmlns:a16="http://schemas.microsoft.com/office/drawing/2014/main" xmlns="" id="{3DDE3EB8-19F1-40FF-BAE2-38FC877389FE}"/>
                </a:ext>
              </a:extLst>
            </p:cNvPr>
            <p:cNvPicPr>
              <a:picLocks noChangeAspect="1"/>
            </p:cNvPicPr>
            <p:nvPr/>
          </p:nvPicPr>
          <p:blipFill>
            <a:blip r:embed="rId8"/>
            <a:stretch>
              <a:fillRect/>
            </a:stretch>
          </p:blipFill>
          <p:spPr>
            <a:xfrm>
              <a:off x="7235962" y="5402382"/>
              <a:ext cx="469963" cy="469963"/>
            </a:xfrm>
            <a:prstGeom prst="rect">
              <a:avLst/>
            </a:prstGeom>
          </p:spPr>
        </p:pic>
        <p:pic>
          <p:nvPicPr>
            <p:cNvPr id="39" name="Picture 38">
              <a:extLst>
                <a:ext uri="{FF2B5EF4-FFF2-40B4-BE49-F238E27FC236}">
                  <a16:creationId xmlns:a16="http://schemas.microsoft.com/office/drawing/2014/main" xmlns="" id="{D3F7BAE5-28C5-4CED-B35D-EA2FCE07C136}"/>
                </a:ext>
              </a:extLst>
            </p:cNvPr>
            <p:cNvPicPr>
              <a:picLocks noChangeAspect="1"/>
            </p:cNvPicPr>
            <p:nvPr/>
          </p:nvPicPr>
          <p:blipFill>
            <a:blip r:embed="rId9"/>
            <a:stretch>
              <a:fillRect/>
            </a:stretch>
          </p:blipFill>
          <p:spPr>
            <a:xfrm>
              <a:off x="8349310" y="5402382"/>
              <a:ext cx="469963" cy="469963"/>
            </a:xfrm>
            <a:prstGeom prst="rect">
              <a:avLst/>
            </a:prstGeom>
          </p:spPr>
        </p:pic>
        <p:pic>
          <p:nvPicPr>
            <p:cNvPr id="40" name="Picture 39">
              <a:extLst>
                <a:ext uri="{FF2B5EF4-FFF2-40B4-BE49-F238E27FC236}">
                  <a16:creationId xmlns:a16="http://schemas.microsoft.com/office/drawing/2014/main" xmlns="" id="{BE484DED-582E-46E7-A563-D8E3FF9D978B}"/>
                </a:ext>
              </a:extLst>
            </p:cNvPr>
            <p:cNvPicPr>
              <a:picLocks noChangeAspect="1"/>
            </p:cNvPicPr>
            <p:nvPr/>
          </p:nvPicPr>
          <p:blipFill>
            <a:blip r:embed="rId7"/>
            <a:stretch>
              <a:fillRect/>
            </a:stretch>
          </p:blipFill>
          <p:spPr>
            <a:xfrm>
              <a:off x="9688276" y="5885485"/>
              <a:ext cx="469963" cy="469963"/>
            </a:xfrm>
            <a:prstGeom prst="rect">
              <a:avLst/>
            </a:prstGeom>
          </p:spPr>
        </p:pic>
        <p:pic>
          <p:nvPicPr>
            <p:cNvPr id="41" name="Picture 40">
              <a:extLst>
                <a:ext uri="{FF2B5EF4-FFF2-40B4-BE49-F238E27FC236}">
                  <a16:creationId xmlns:a16="http://schemas.microsoft.com/office/drawing/2014/main" xmlns="" id="{5BED1090-EE60-4E07-9E9A-3BB741F64482}"/>
                </a:ext>
              </a:extLst>
            </p:cNvPr>
            <p:cNvPicPr>
              <a:picLocks noChangeAspect="1"/>
            </p:cNvPicPr>
            <p:nvPr/>
          </p:nvPicPr>
          <p:blipFill>
            <a:blip r:embed="rId8"/>
            <a:stretch>
              <a:fillRect/>
            </a:stretch>
          </p:blipFill>
          <p:spPr>
            <a:xfrm>
              <a:off x="9131602" y="5885485"/>
              <a:ext cx="469963" cy="469963"/>
            </a:xfrm>
            <a:prstGeom prst="rect">
              <a:avLst/>
            </a:prstGeom>
          </p:spPr>
        </p:pic>
        <p:pic>
          <p:nvPicPr>
            <p:cNvPr id="42" name="Picture 41">
              <a:extLst>
                <a:ext uri="{FF2B5EF4-FFF2-40B4-BE49-F238E27FC236}">
                  <a16:creationId xmlns:a16="http://schemas.microsoft.com/office/drawing/2014/main" xmlns="" id="{B3B416E6-DF74-40B5-8430-264A82B24585}"/>
                </a:ext>
              </a:extLst>
            </p:cNvPr>
            <p:cNvPicPr>
              <a:picLocks noChangeAspect="1"/>
            </p:cNvPicPr>
            <p:nvPr/>
          </p:nvPicPr>
          <p:blipFill>
            <a:blip r:embed="rId9"/>
            <a:stretch>
              <a:fillRect/>
            </a:stretch>
          </p:blipFill>
          <p:spPr>
            <a:xfrm>
              <a:off x="10244950" y="5885485"/>
              <a:ext cx="469963" cy="469963"/>
            </a:xfrm>
            <a:prstGeom prst="rect">
              <a:avLst/>
            </a:prstGeom>
          </p:spPr>
        </p:pic>
      </p:grpSp>
      <p:pic>
        <p:nvPicPr>
          <p:cNvPr id="20" name="Picture 6" descr="Character game design ILLUSTRATION  farm beanstalk girl cartoon art expressions">
            <a:extLst>
              <a:ext uri="{FF2B5EF4-FFF2-40B4-BE49-F238E27FC236}">
                <a16:creationId xmlns:a16="http://schemas.microsoft.com/office/drawing/2014/main" xmlns="" id="{17B322EC-83AF-4068-9D08-8099C6515406}"/>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5189" b="37673" l="29429" r="74357">
                        <a14:foregroundMark x1="29429" y1="25660" x2="29429" y2="25660"/>
                        <a14:foregroundMark x1="74357" y1="17893" x2="74357" y2="17893"/>
                        <a14:foregroundMark x1="40786" y1="23459" x2="51357" y2="25094"/>
                        <a14:foregroundMark x1="39357" y1="27296" x2="46143" y2="26195"/>
                        <a14:foregroundMark x1="43143" y1="31698" x2="44357" y2="32799"/>
                        <a14:foregroundMark x1="33143" y1="22044" x2="33143" y2="22044"/>
                        <a14:foregroundMark x1="33643" y1="21635" x2="35071" y2="21572"/>
                        <a14:foregroundMark x1="32929" y1="26824" x2="37929" y2="27704"/>
                        <a14:foregroundMark x1="32643" y1="27296" x2="34571" y2="28805"/>
                        <a14:foregroundMark x1="32071" y1="26038" x2="33857" y2="28553"/>
                        <a14:foregroundMark x1="31571" y1="26509" x2="34214" y2="28553"/>
                        <a14:foregroundMark x1="36500" y1="25346" x2="43214" y2="23145"/>
                        <a14:foregroundMark x1="43214" y1="23145" x2="43286" y2="23050"/>
                      </a14:backgroundRemoval>
                    </a14:imgEffect>
                  </a14:imgLayer>
                </a14:imgProps>
              </a:ext>
              <a:ext uri="{28A0092B-C50C-407E-A947-70E740481C1C}">
                <a14:useLocalDpi xmlns:a14="http://schemas.microsoft.com/office/drawing/2010/main" val="0"/>
              </a:ext>
            </a:extLst>
          </a:blip>
          <a:srcRect l="25038" t="12384" r="22506" b="59451"/>
          <a:stretch/>
        </p:blipFill>
        <p:spPr bwMode="auto">
          <a:xfrm flipH="1">
            <a:off x="-6766" y="228863"/>
            <a:ext cx="1744874" cy="2128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62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BD13B21D-86A6-4676-A6D8-8F7A2BE858A9}"/>
              </a:ext>
            </a:extLst>
          </p:cNvPr>
          <p:cNvPicPr>
            <a:picLocks noChangeAspect="1"/>
          </p:cNvPicPr>
          <p:nvPr/>
        </p:nvPicPr>
        <p:blipFill rotWithShape="1">
          <a:blip r:embed="rId3"/>
          <a:srcRect l="10111" t="37327" r="40421" b="12649"/>
          <a:stretch/>
        </p:blipFill>
        <p:spPr>
          <a:xfrm>
            <a:off x="-1" y="-1"/>
            <a:ext cx="9144000" cy="5143501"/>
          </a:xfrm>
          <a:prstGeom prst="rect">
            <a:avLst/>
          </a:prstGeom>
        </p:spPr>
      </p:pic>
      <p:pic>
        <p:nvPicPr>
          <p:cNvPr id="4" name="Picture 3">
            <a:extLst>
              <a:ext uri="{FF2B5EF4-FFF2-40B4-BE49-F238E27FC236}">
                <a16:creationId xmlns:a16="http://schemas.microsoft.com/office/drawing/2014/main" xmlns="" id="{FCD648DD-18A5-40DE-82DA-A9529614B47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9323" b="58724" l="22694" r="37555">
                        <a14:foregroundMark x1="36091" y1="39323" x2="36091" y2="39323"/>
                        <a14:foregroundMark x1="36969" y1="41406" x2="36969" y2="41406"/>
                        <a14:foregroundMark x1="37555" y1="44531" x2="37555" y2="44531"/>
                        <a14:foregroundMark x1="23646" y1="58724" x2="23646" y2="58724"/>
                        <a14:backgroundMark x1="23719" y1="45964" x2="29941" y2="41406"/>
                        <a14:backgroundMark x1="23426" y1="49609" x2="27745" y2="44922"/>
                        <a14:backgroundMark x1="27892" y1="52474" x2="27892" y2="52474"/>
                        <a14:backgroundMark x1="29941" y1="50521" x2="29941" y2="50521"/>
                        <a14:backgroundMark x1="31918" y1="48307" x2="31918" y2="48307"/>
                        <a14:backgroundMark x1="34114" y1="46354" x2="34114" y2="46354"/>
                      </a14:backgroundRemoval>
                    </a14:imgEffect>
                  </a14:imgLayer>
                </a14:imgProps>
              </a:ext>
            </a:extLst>
          </a:blip>
          <a:srcRect l="21030" t="38380" r="61330" b="39038"/>
          <a:stretch/>
        </p:blipFill>
        <p:spPr>
          <a:xfrm>
            <a:off x="4108180" y="954157"/>
            <a:ext cx="3099475" cy="2230832"/>
          </a:xfrm>
          <a:prstGeom prst="rect">
            <a:avLst/>
          </a:prstGeom>
        </p:spPr>
      </p:pic>
      <p:pic>
        <p:nvPicPr>
          <p:cNvPr id="3" name="Picture 2">
            <a:extLst>
              <a:ext uri="{FF2B5EF4-FFF2-40B4-BE49-F238E27FC236}">
                <a16:creationId xmlns:a16="http://schemas.microsoft.com/office/drawing/2014/main" xmlns="" id="{B5CD2221-7337-4511-AB00-3F1032D81FC3}"/>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1901" b="63151" l="63031" r="82943">
                        <a14:foregroundMark x1="63031" y1="48828" x2="63031" y2="48828"/>
                        <a14:foregroundMark x1="82943" y1="51432" x2="82943" y2="51432"/>
                        <a14:foregroundMark x1="74597" y1="32031" x2="74597" y2="32031"/>
                        <a14:foregroundMark x1="71816" y1="63151" x2="71816" y2="63151"/>
                      </a14:backgroundRemoval>
                    </a14:imgEffect>
                  </a14:imgLayer>
                </a14:imgProps>
              </a:ext>
            </a:extLst>
          </a:blip>
          <a:srcRect l="60805" t="28787" r="15711" b="32643"/>
          <a:stretch/>
        </p:blipFill>
        <p:spPr>
          <a:xfrm>
            <a:off x="4015784" y="-195209"/>
            <a:ext cx="3660423" cy="3380198"/>
          </a:xfrm>
          <a:prstGeom prst="rect">
            <a:avLst/>
          </a:prstGeom>
        </p:spPr>
      </p:pic>
      <p:pic>
        <p:nvPicPr>
          <p:cNvPr id="11" name="Picture 10">
            <a:extLst>
              <a:ext uri="{FF2B5EF4-FFF2-40B4-BE49-F238E27FC236}">
                <a16:creationId xmlns:a16="http://schemas.microsoft.com/office/drawing/2014/main" xmlns="" id="{0B7823C2-3CCB-4A44-8AB0-7C542B3A36B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9323" b="58724" l="22694" r="37555">
                        <a14:foregroundMark x1="36091" y1="39323" x2="36091" y2="39323"/>
                        <a14:foregroundMark x1="36969" y1="41406" x2="36969" y2="41406"/>
                        <a14:foregroundMark x1="37555" y1="44531" x2="37555" y2="44531"/>
                        <a14:foregroundMark x1="23646" y1="58724" x2="23646" y2="58724"/>
                        <a14:backgroundMark x1="23719" y1="45964" x2="29941" y2="41406"/>
                        <a14:backgroundMark x1="23426" y1="49609" x2="27745" y2="44922"/>
                        <a14:backgroundMark x1="27892" y1="52474" x2="27892" y2="52474"/>
                        <a14:backgroundMark x1="29941" y1="50521" x2="29941" y2="50521"/>
                        <a14:backgroundMark x1="31918" y1="48307" x2="31918" y2="48307"/>
                        <a14:backgroundMark x1="34114" y1="46354" x2="34114" y2="46354"/>
                      </a14:backgroundRemoval>
                    </a14:imgEffect>
                  </a14:imgLayer>
                </a14:imgProps>
              </a:ext>
            </a:extLst>
          </a:blip>
          <a:srcRect l="21030" t="38380" r="61330" b="39038"/>
          <a:stretch/>
        </p:blipFill>
        <p:spPr>
          <a:xfrm flipH="1">
            <a:off x="6904159" y="1441089"/>
            <a:ext cx="3099475" cy="2230832"/>
          </a:xfrm>
          <a:prstGeom prst="rect">
            <a:avLst/>
          </a:prstGeom>
        </p:spPr>
      </p:pic>
      <p:pic>
        <p:nvPicPr>
          <p:cNvPr id="2" name="Picture 1">
            <a:extLst>
              <a:ext uri="{FF2B5EF4-FFF2-40B4-BE49-F238E27FC236}">
                <a16:creationId xmlns:a16="http://schemas.microsoft.com/office/drawing/2014/main" xmlns="" id="{050EE757-D792-4CB3-92D5-A42B5707B64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2396" b="88932" l="22328" r="50659">
                        <a14:foregroundMark x1="25110" y1="22656" x2="26428" y2="29036"/>
                        <a14:foregroundMark x1="49927" y1="52604" x2="50659" y2="59115"/>
                        <a14:foregroundMark x1="26281" y1="85286" x2="27452" y2="85156"/>
                        <a14:foregroundMark x1="29941" y1="88151" x2="30234" y2="86979"/>
                        <a14:foregroundMark x1="37335" y1="88932" x2="44436" y2="79167"/>
                        <a14:backgroundMark x1="29209" y1="83724" x2="29209" y2="83724"/>
                      </a14:backgroundRemoval>
                    </a14:imgEffect>
                  </a14:imgLayer>
                </a14:imgProps>
              </a:ext>
            </a:extLst>
          </a:blip>
          <a:srcRect l="19120" t="19794" r="47847" b="9860"/>
          <a:stretch/>
        </p:blipFill>
        <p:spPr>
          <a:xfrm>
            <a:off x="5651049" y="-1"/>
            <a:ext cx="3298003" cy="3948630"/>
          </a:xfrm>
          <a:prstGeom prst="rect">
            <a:avLst/>
          </a:prstGeom>
        </p:spPr>
      </p:pic>
      <p:pic>
        <p:nvPicPr>
          <p:cNvPr id="8" name="Picture 7">
            <a:extLst>
              <a:ext uri="{FF2B5EF4-FFF2-40B4-BE49-F238E27FC236}">
                <a16:creationId xmlns:a16="http://schemas.microsoft.com/office/drawing/2014/main" xmlns="" id="{755559C8-B05B-443D-BF00-301CE0457D9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9323" b="58724" l="22694" r="37555">
                        <a14:foregroundMark x1="36091" y1="39323" x2="36091" y2="39323"/>
                        <a14:foregroundMark x1="36969" y1="41406" x2="36969" y2="41406"/>
                        <a14:foregroundMark x1="37555" y1="44531" x2="37555" y2="44531"/>
                        <a14:foregroundMark x1="23646" y1="58724" x2="23646" y2="58724"/>
                        <a14:backgroundMark x1="23719" y1="45964" x2="29941" y2="41406"/>
                        <a14:backgroundMark x1="23426" y1="49609" x2="27745" y2="44922"/>
                        <a14:backgroundMark x1="27892" y1="52474" x2="27892" y2="52474"/>
                        <a14:backgroundMark x1="29941" y1="50521" x2="29941" y2="50521"/>
                        <a14:backgroundMark x1="31918" y1="48307" x2="31918" y2="48307"/>
                        <a14:backgroundMark x1="34114" y1="46354" x2="34114" y2="46354"/>
                      </a14:backgroundRemoval>
                    </a14:imgEffect>
                  </a14:imgLayer>
                </a14:imgProps>
              </a:ext>
            </a:extLst>
          </a:blip>
          <a:srcRect l="21030" t="38380" r="61330" b="39038"/>
          <a:stretch/>
        </p:blipFill>
        <p:spPr>
          <a:xfrm>
            <a:off x="7488129" y="3028421"/>
            <a:ext cx="3099475" cy="2230832"/>
          </a:xfrm>
          <a:prstGeom prst="rect">
            <a:avLst/>
          </a:prstGeom>
        </p:spPr>
      </p:pic>
      <p:pic>
        <p:nvPicPr>
          <p:cNvPr id="5" name="Picture 4">
            <a:extLst>
              <a:ext uri="{FF2B5EF4-FFF2-40B4-BE49-F238E27FC236}">
                <a16:creationId xmlns:a16="http://schemas.microsoft.com/office/drawing/2014/main" xmlns="" id="{3DC6553C-AC2E-4EF6-AC87-5E9AF2E209A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370" b="52214" l="38433" r="49341">
                        <a14:foregroundMark x1="38433" y1="45313" x2="38433" y2="45313"/>
                      </a14:backgroundRemoval>
                    </a14:imgEffect>
                  </a14:imgLayer>
                </a14:imgProps>
              </a:ext>
            </a:extLst>
          </a:blip>
          <a:srcRect l="37434" t="35582" r="49307" b="45832"/>
          <a:stretch/>
        </p:blipFill>
        <p:spPr>
          <a:xfrm>
            <a:off x="8099121" y="3028421"/>
            <a:ext cx="1212351" cy="955498"/>
          </a:xfrm>
          <a:prstGeom prst="rect">
            <a:avLst/>
          </a:prstGeom>
        </p:spPr>
      </p:pic>
      <p:pic>
        <p:nvPicPr>
          <p:cNvPr id="12" name="Picture 11">
            <a:extLst>
              <a:ext uri="{FF2B5EF4-FFF2-40B4-BE49-F238E27FC236}">
                <a16:creationId xmlns:a16="http://schemas.microsoft.com/office/drawing/2014/main" xmlns="" id="{0F0D7EA3-FFFD-4CB4-B48E-06606B854BF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370" b="52214" l="38433" r="49341">
                        <a14:foregroundMark x1="38433" y1="45313" x2="38433" y2="45313"/>
                      </a14:backgroundRemoval>
                    </a14:imgEffect>
                  </a14:imgLayer>
                </a14:imgProps>
              </a:ext>
            </a:extLst>
          </a:blip>
          <a:srcRect l="37434" t="35582" r="49307" b="45832"/>
          <a:stretch/>
        </p:blipFill>
        <p:spPr>
          <a:xfrm>
            <a:off x="7476607" y="3354090"/>
            <a:ext cx="1212351" cy="955498"/>
          </a:xfrm>
          <a:prstGeom prst="rect">
            <a:avLst/>
          </a:prstGeom>
        </p:spPr>
      </p:pic>
      <p:pic>
        <p:nvPicPr>
          <p:cNvPr id="14" name="Picture 13">
            <a:extLst>
              <a:ext uri="{FF2B5EF4-FFF2-40B4-BE49-F238E27FC236}">
                <a16:creationId xmlns:a16="http://schemas.microsoft.com/office/drawing/2014/main" xmlns="" id="{D63C1A35-9E96-47F1-A6F4-96FBC5F288E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370" b="52214" l="38433" r="49341">
                        <a14:foregroundMark x1="38433" y1="45313" x2="38433" y2="45313"/>
                      </a14:backgroundRemoval>
                    </a14:imgEffect>
                  </a14:imgLayer>
                </a14:imgProps>
              </a:ext>
            </a:extLst>
          </a:blip>
          <a:srcRect l="37434" t="35582" r="49307" b="45832"/>
          <a:stretch/>
        </p:blipFill>
        <p:spPr>
          <a:xfrm>
            <a:off x="6864671" y="3711594"/>
            <a:ext cx="1212351" cy="955498"/>
          </a:xfrm>
          <a:prstGeom prst="rect">
            <a:avLst/>
          </a:prstGeom>
        </p:spPr>
      </p:pic>
      <p:pic>
        <p:nvPicPr>
          <p:cNvPr id="15" name="Picture 14">
            <a:extLst>
              <a:ext uri="{FF2B5EF4-FFF2-40B4-BE49-F238E27FC236}">
                <a16:creationId xmlns:a16="http://schemas.microsoft.com/office/drawing/2014/main" xmlns="" id="{0E1CD31E-4607-48FD-AD72-3C2AFC23ACA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370" b="52214" l="38433" r="49341">
                        <a14:foregroundMark x1="38433" y1="45313" x2="38433" y2="45313"/>
                      </a14:backgroundRemoval>
                    </a14:imgEffect>
                  </a14:imgLayer>
                </a14:imgProps>
              </a:ext>
            </a:extLst>
          </a:blip>
          <a:srcRect l="37434" t="35582" r="49307" b="45832"/>
          <a:stretch/>
        </p:blipFill>
        <p:spPr>
          <a:xfrm>
            <a:off x="4807986" y="2611311"/>
            <a:ext cx="1212351" cy="955498"/>
          </a:xfrm>
          <a:prstGeom prst="rect">
            <a:avLst/>
          </a:prstGeom>
        </p:spPr>
      </p:pic>
      <p:pic>
        <p:nvPicPr>
          <p:cNvPr id="16" name="Picture 15">
            <a:extLst>
              <a:ext uri="{FF2B5EF4-FFF2-40B4-BE49-F238E27FC236}">
                <a16:creationId xmlns:a16="http://schemas.microsoft.com/office/drawing/2014/main" xmlns="" id="{CE33A909-8780-498B-8992-261383CDF99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370" b="52214" l="38433" r="49341">
                        <a14:foregroundMark x1="38433" y1="45313" x2="38433" y2="45313"/>
                      </a14:backgroundRemoval>
                    </a14:imgEffect>
                  </a14:imgLayer>
                </a14:imgProps>
              </a:ext>
            </a:extLst>
          </a:blip>
          <a:srcRect l="37434" t="35582" r="49307" b="45832"/>
          <a:stretch/>
        </p:blipFill>
        <p:spPr>
          <a:xfrm>
            <a:off x="4172854" y="2950706"/>
            <a:ext cx="1212351" cy="955498"/>
          </a:xfrm>
          <a:prstGeom prst="rect">
            <a:avLst/>
          </a:prstGeom>
        </p:spPr>
      </p:pic>
      <p:pic>
        <p:nvPicPr>
          <p:cNvPr id="17" name="Picture 16">
            <a:extLst>
              <a:ext uri="{FF2B5EF4-FFF2-40B4-BE49-F238E27FC236}">
                <a16:creationId xmlns:a16="http://schemas.microsoft.com/office/drawing/2014/main" xmlns="" id="{28B38AAB-E9D1-43CF-AD66-4D673321D3E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370" b="52214" l="38433" r="49341">
                        <a14:foregroundMark x1="38433" y1="45313" x2="38433" y2="45313"/>
                      </a14:backgroundRemoval>
                    </a14:imgEffect>
                  </a14:imgLayer>
                </a14:imgProps>
              </a:ext>
            </a:extLst>
          </a:blip>
          <a:srcRect l="37434" t="35582" r="49307" b="45832"/>
          <a:stretch/>
        </p:blipFill>
        <p:spPr>
          <a:xfrm>
            <a:off x="5340591" y="2902448"/>
            <a:ext cx="1212351" cy="955498"/>
          </a:xfrm>
          <a:prstGeom prst="rect">
            <a:avLst/>
          </a:prstGeom>
        </p:spPr>
      </p:pic>
      <p:pic>
        <p:nvPicPr>
          <p:cNvPr id="18" name="Picture 17">
            <a:extLst>
              <a:ext uri="{FF2B5EF4-FFF2-40B4-BE49-F238E27FC236}">
                <a16:creationId xmlns:a16="http://schemas.microsoft.com/office/drawing/2014/main" xmlns="" id="{5A122B35-F84E-49CE-ACE6-2C73550F719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370" b="52214" l="38433" r="49341">
                        <a14:foregroundMark x1="38433" y1="45313" x2="38433" y2="45313"/>
                      </a14:backgroundRemoval>
                    </a14:imgEffect>
                  </a14:imgLayer>
                </a14:imgProps>
              </a:ext>
            </a:extLst>
          </a:blip>
          <a:srcRect l="37434" t="35582" r="49307" b="45832"/>
          <a:stretch/>
        </p:blipFill>
        <p:spPr>
          <a:xfrm>
            <a:off x="4706342" y="3258758"/>
            <a:ext cx="1212351" cy="955498"/>
          </a:xfrm>
          <a:prstGeom prst="rect">
            <a:avLst/>
          </a:prstGeom>
        </p:spPr>
      </p:pic>
      <p:pic>
        <p:nvPicPr>
          <p:cNvPr id="19" name="Picture 18">
            <a:extLst>
              <a:ext uri="{FF2B5EF4-FFF2-40B4-BE49-F238E27FC236}">
                <a16:creationId xmlns:a16="http://schemas.microsoft.com/office/drawing/2014/main" xmlns="" id="{4616C229-37A1-4EAE-9C19-37FE536EC3C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370" b="52214" l="38433" r="49341">
                        <a14:foregroundMark x1="38433" y1="45313" x2="38433" y2="45313"/>
                      </a14:backgroundRemoval>
                    </a14:imgEffect>
                  </a14:imgLayer>
                </a14:imgProps>
              </a:ext>
            </a:extLst>
          </a:blip>
          <a:srcRect l="37434" t="35582" r="49307" b="45832"/>
          <a:stretch/>
        </p:blipFill>
        <p:spPr>
          <a:xfrm>
            <a:off x="6342232" y="4018797"/>
            <a:ext cx="1212351" cy="955498"/>
          </a:xfrm>
          <a:prstGeom prst="rect">
            <a:avLst/>
          </a:prstGeom>
        </p:spPr>
      </p:pic>
      <p:pic>
        <p:nvPicPr>
          <p:cNvPr id="6" name="Picture 5">
            <a:extLst>
              <a:ext uri="{FF2B5EF4-FFF2-40B4-BE49-F238E27FC236}">
                <a16:creationId xmlns:a16="http://schemas.microsoft.com/office/drawing/2014/main" xmlns="" id="{FD69C0DC-0BDD-4FD2-AA8B-497F9E2C117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1745" b="84896" l="51830" r="75769">
                        <a14:foregroundMark x1="58199" y1="28125" x2="59883" y2="27344"/>
                        <a14:foregroundMark x1="62372" y1="26432" x2="63836" y2="28385"/>
                        <a14:foregroundMark x1="68302" y1="25781" x2="68302" y2="30729"/>
                        <a14:foregroundMark x1="70351" y1="21745" x2="71157" y2="24740"/>
                        <a14:foregroundMark x1="73646" y1="40234" x2="66837" y2="38411"/>
                        <a14:foregroundMark x1="62592" y1="40625" x2="64641" y2="52214"/>
                        <a14:foregroundMark x1="66105" y1="41927" x2="67350" y2="66406"/>
                        <a14:foregroundMark x1="67570" y1="45182" x2="67570" y2="45182"/>
                        <a14:foregroundMark x1="69034" y1="50521" x2="68302" y2="57161"/>
                        <a14:foregroundMark x1="75769" y1="47526" x2="75769" y2="47526"/>
                        <a14:foregroundMark x1="58126" y1="47526" x2="63763" y2="57031"/>
                        <a14:foregroundMark x1="63763" y1="57031" x2="66984" y2="58203"/>
                        <a14:foregroundMark x1="60688" y1="43229" x2="61933" y2="50911"/>
                        <a14:foregroundMark x1="59883" y1="46354" x2="69985" y2="49740"/>
                        <a14:foregroundMark x1="63836" y1="65495" x2="66764" y2="77734"/>
                        <a14:foregroundMark x1="54539" y1="59766" x2="61933" y2="60938"/>
                        <a14:foregroundMark x1="61933" y1="60938" x2="59224" y2="74609"/>
                        <a14:foregroundMark x1="55417" y1="73698" x2="60102" y2="80599"/>
                        <a14:foregroundMark x1="58419" y1="83594" x2="62299" y2="81901"/>
                        <a14:foregroundMark x1="66105" y1="84115" x2="68814" y2="84115"/>
                        <a14:foregroundMark x1="70278" y1="84115" x2="66545" y2="84896"/>
                        <a14:foregroundMark x1="51830" y1="50391" x2="51830" y2="50391"/>
                        <a14:backgroundMark x1="72035" y1="82552" x2="72914" y2="84766"/>
                      </a14:backgroundRemoval>
                    </a14:imgEffect>
                  </a14:imgLayer>
                </a14:imgProps>
              </a:ext>
            </a:extLst>
          </a:blip>
          <a:srcRect l="50914" t="19568" r="22843" b="12206"/>
          <a:stretch/>
        </p:blipFill>
        <p:spPr>
          <a:xfrm>
            <a:off x="2691925" y="722898"/>
            <a:ext cx="1682375" cy="2459067"/>
          </a:xfrm>
          <a:prstGeom prst="rect">
            <a:avLst/>
          </a:prstGeom>
        </p:spPr>
      </p:pic>
      <p:pic>
        <p:nvPicPr>
          <p:cNvPr id="37890" name="Picture 2" descr="Character game design ILLUSTRATION  farm beanstalk girl cartoon art expressions">
            <a:extLst>
              <a:ext uri="{FF2B5EF4-FFF2-40B4-BE49-F238E27FC236}">
                <a16:creationId xmlns:a16="http://schemas.microsoft.com/office/drawing/2014/main" xmlns="" id="{316991D9-EC0A-43EA-A0BD-A3B37E06A9F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69400" b="92174" l="11000" r="44429">
                        <a14:foregroundMark x1="13071" y1="74161" x2="14643" y2="80124"/>
                        <a14:foregroundMark x1="24286" y1="70021" x2="31071" y2="69565"/>
                        <a14:foregroundMark x1="31071" y1="69565" x2="32000" y2="69565"/>
                        <a14:foregroundMark x1="25786" y1="86253" x2="31286" y2="86170"/>
                        <a14:foregroundMark x1="25643" y1="90021" x2="32000" y2="90186"/>
                        <a14:foregroundMark x1="33214" y1="86625" x2="38357" y2="89482"/>
                        <a14:foregroundMark x1="38357" y1="89482" x2="38500" y2="89607"/>
                        <a14:foregroundMark x1="21857" y1="86874" x2="33223" y2="90803"/>
                        <a14:foregroundMark x1="35357" y1="89151" x2="30786" y2="89482"/>
                        <a14:foregroundMark x1="38643" y1="84431" x2="39857" y2="83520"/>
                        <a14:foregroundMark x1="29286" y1="79048" x2="32500" y2="79172"/>
                        <a14:foregroundMark x1="21714" y1="70104" x2="21714" y2="70104"/>
                        <a14:foregroundMark x1="22643" y1="70104" x2="26071" y2="69607"/>
                        <a14:foregroundMark x1="25786" y1="69482" x2="22786" y2="70104"/>
                        <a14:foregroundMark x1="32000" y1="85135" x2="34286" y2="85466"/>
                        <a14:foregroundMark x1="22786" y1="69772" x2="25357" y2="69400"/>
                        <a14:foregroundMark x1="22000" y1="70021" x2="23500" y2="69855"/>
                        <a14:foregroundMark x1="11000" y1="75983" x2="11571" y2="74948"/>
                        <a14:backgroundMark x1="43786" y1="76936" x2="46357" y2="82484"/>
                        <a14:backgroundMark x1="44429" y1="77143" x2="44286" y2="82650"/>
                        <a14:backgroundMark x1="32429" y1="91511" x2="39143" y2="91429"/>
                        <a14:backgroundMark x1="39143" y1="91429" x2="39571" y2="91429"/>
                        <a14:backgroundMark x1="33214" y1="90807" x2="38786" y2="93085"/>
                      </a14:backgroundRemoval>
                    </a14:imgEffect>
                  </a14:imgLayer>
                </a14:imgProps>
              </a:ext>
              <a:ext uri="{28A0092B-C50C-407E-A947-70E740481C1C}">
                <a14:useLocalDpi xmlns:a14="http://schemas.microsoft.com/office/drawing/2010/main" val="0"/>
              </a:ext>
            </a:extLst>
          </a:blip>
          <a:srcRect l="9494" t="68463" r="52033" b="10783"/>
          <a:stretch/>
        </p:blipFill>
        <p:spPr bwMode="auto">
          <a:xfrm>
            <a:off x="-90399" y="3181965"/>
            <a:ext cx="2130599" cy="1982913"/>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xmlns="" id="{D0481473-9818-4DF9-9D6A-31E75EE2D43A}"/>
              </a:ext>
            </a:extLst>
          </p:cNvPr>
          <p:cNvGrpSpPr/>
          <p:nvPr/>
        </p:nvGrpSpPr>
        <p:grpSpPr>
          <a:xfrm>
            <a:off x="1572816" y="2741376"/>
            <a:ext cx="3796748" cy="2326975"/>
            <a:chOff x="0" y="240009"/>
            <a:chExt cx="3796748" cy="2326975"/>
          </a:xfrm>
        </p:grpSpPr>
        <p:pic>
          <p:nvPicPr>
            <p:cNvPr id="21" name="Picture 5">
              <a:extLst>
                <a:ext uri="{FF2B5EF4-FFF2-40B4-BE49-F238E27FC236}">
                  <a16:creationId xmlns:a16="http://schemas.microsoft.com/office/drawing/2014/main" xmlns="" id="{2305808E-4DD8-498D-958B-A95AB6EDEF2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0" y="240009"/>
              <a:ext cx="3796748" cy="2326975"/>
            </a:xfrm>
            <a:prstGeom prst="rect">
              <a:avLst/>
            </a:prstGeom>
          </p:spPr>
        </p:pic>
        <p:sp>
          <p:nvSpPr>
            <p:cNvPr id="22" name="Rectangle 21">
              <a:extLst>
                <a:ext uri="{FF2B5EF4-FFF2-40B4-BE49-F238E27FC236}">
                  <a16:creationId xmlns:a16="http://schemas.microsoft.com/office/drawing/2014/main" xmlns="" id="{4A6BF39A-8DA3-41BF-9644-2A324D79323A}"/>
                </a:ext>
              </a:extLst>
            </p:cNvPr>
            <p:cNvSpPr/>
            <p:nvPr/>
          </p:nvSpPr>
          <p:spPr>
            <a:xfrm>
              <a:off x="347353" y="628800"/>
              <a:ext cx="2988657" cy="1261884"/>
            </a:xfrm>
            <a:prstGeom prst="rect">
              <a:avLst/>
            </a:prstGeom>
          </p:spPr>
          <p:txBody>
            <a:bodyPr wrap="square">
              <a:spAutoFit/>
            </a:bodyPr>
            <a:lstStyle/>
            <a:p>
              <a:pPr algn="ctr"/>
              <a:r>
                <a:rPr lang="vi-VN" sz="1900" b="1" dirty="0">
                  <a:solidFill>
                    <a:srgbClr val="002060"/>
                  </a:solidFill>
                </a:rPr>
                <a:t>Nhờ phần luyện đọc xuất sắc của các bạn mà vườn cà rốt của ông đã được phục hồi đấy! </a:t>
              </a:r>
              <a:endParaRPr lang="en-US" sz="1900" b="1" dirty="0">
                <a:solidFill>
                  <a:srgbClr val="002060"/>
                </a:solidFill>
              </a:endParaRPr>
            </a:p>
          </p:txBody>
        </p:sp>
      </p:grpSp>
      <p:pic>
        <p:nvPicPr>
          <p:cNvPr id="7" name="Picture 6">
            <a:extLst>
              <a:ext uri="{FF2B5EF4-FFF2-40B4-BE49-F238E27FC236}">
                <a16:creationId xmlns:a16="http://schemas.microsoft.com/office/drawing/2014/main" xmlns="" id="{09559F28-232B-4830-8EBA-E02D15B4E7E6}"/>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22786" b="74740" l="54246" r="79722">
                        <a14:foregroundMark x1="54392" y1="38802" x2="56296" y2="57943"/>
                        <a14:foregroundMark x1="65154" y1="44922" x2="70278" y2="46745"/>
                        <a14:foregroundMark x1="74378" y1="40755" x2="74085" y2="48828"/>
                        <a14:foregroundMark x1="73060" y1="42839" x2="73060" y2="47786"/>
                        <a14:foregroundMark x1="71816" y1="46615" x2="73280" y2="48568"/>
                        <a14:foregroundMark x1="73060" y1="24219" x2="68814" y2="24349"/>
                        <a14:foregroundMark x1="65081" y1="65104" x2="68887" y2="65104"/>
                        <a14:foregroundMark x1="72401" y1="67578" x2="75110" y2="72786"/>
                        <a14:foregroundMark x1="71449" y1="72526" x2="63177" y2="74349"/>
                        <a14:foregroundMark x1="65886" y1="74740" x2="68814" y2="74740"/>
                        <a14:foregroundMark x1="63616" y1="24219" x2="63616" y2="24219"/>
                        <a14:foregroundMark x1="65081" y1="23568" x2="62372" y2="26042"/>
                        <a14:foregroundMark x1="69034" y1="22786" x2="71230" y2="22786"/>
                        <a14:foregroundMark x1="70278" y1="62760" x2="70278" y2="62760"/>
                        <a14:foregroundMark x1="69766" y1="62370" x2="71157" y2="62500"/>
                        <a14:backgroundMark x1="53734" y1="50000" x2="55051" y2="58724"/>
                        <a14:backgroundMark x1="79209" y1="45833" x2="79575" y2="56510"/>
                        <a14:backgroundMark x1="78770" y1="60026" x2="78331" y2="68099"/>
                        <a14:backgroundMark x1="73280" y1="63151" x2="77892" y2="67318"/>
                        <a14:backgroundMark x1="71605" y1="61290" x2="72035" y2="61328"/>
                        <a14:backgroundMark x1="70791" y1="61328" x2="70791" y2="61328"/>
                        <a14:backgroundMark x1="69546" y1="60938" x2="69546" y2="60938"/>
                      </a14:backgroundRemoval>
                    </a14:imgEffect>
                  </a14:imgLayer>
                </a14:imgProps>
              </a:ext>
            </a:extLst>
          </a:blip>
          <a:srcRect l="52007" t="20253" r="17129" b="27946"/>
          <a:stretch/>
        </p:blipFill>
        <p:spPr>
          <a:xfrm>
            <a:off x="-152166" y="3051075"/>
            <a:ext cx="2217536" cy="2092425"/>
          </a:xfrm>
          <a:prstGeom prst="rect">
            <a:avLst/>
          </a:prstGeom>
        </p:spPr>
      </p:pic>
      <p:grpSp>
        <p:nvGrpSpPr>
          <p:cNvPr id="24" name="Group 23">
            <a:extLst>
              <a:ext uri="{FF2B5EF4-FFF2-40B4-BE49-F238E27FC236}">
                <a16:creationId xmlns:a16="http://schemas.microsoft.com/office/drawing/2014/main" xmlns="" id="{AA107710-1561-4C54-860E-A0C969A6067B}"/>
              </a:ext>
            </a:extLst>
          </p:cNvPr>
          <p:cNvGrpSpPr/>
          <p:nvPr/>
        </p:nvGrpSpPr>
        <p:grpSpPr>
          <a:xfrm>
            <a:off x="1587993" y="2736949"/>
            <a:ext cx="3796748" cy="2326975"/>
            <a:chOff x="0" y="240009"/>
            <a:chExt cx="3796748" cy="2326975"/>
          </a:xfrm>
        </p:grpSpPr>
        <p:pic>
          <p:nvPicPr>
            <p:cNvPr id="25" name="Picture 5">
              <a:extLst>
                <a:ext uri="{FF2B5EF4-FFF2-40B4-BE49-F238E27FC236}">
                  <a16:creationId xmlns:a16="http://schemas.microsoft.com/office/drawing/2014/main" xmlns="" id="{065BCE5F-406E-4869-A41A-17897DFAA76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0" y="240009"/>
              <a:ext cx="3796748" cy="2326975"/>
            </a:xfrm>
            <a:prstGeom prst="rect">
              <a:avLst/>
            </a:prstGeom>
          </p:spPr>
        </p:pic>
        <p:sp>
          <p:nvSpPr>
            <p:cNvPr id="26" name="Rectangle 25">
              <a:extLst>
                <a:ext uri="{FF2B5EF4-FFF2-40B4-BE49-F238E27FC236}">
                  <a16:creationId xmlns:a16="http://schemas.microsoft.com/office/drawing/2014/main" xmlns="" id="{6F4BD2EC-018D-43F0-8926-D1D75BB9C84F}"/>
                </a:ext>
              </a:extLst>
            </p:cNvPr>
            <p:cNvSpPr/>
            <p:nvPr/>
          </p:nvSpPr>
          <p:spPr>
            <a:xfrm>
              <a:off x="429649" y="755246"/>
              <a:ext cx="2988657" cy="1261884"/>
            </a:xfrm>
            <a:prstGeom prst="rect">
              <a:avLst/>
            </a:prstGeom>
          </p:spPr>
          <p:txBody>
            <a:bodyPr wrap="square">
              <a:spAutoFit/>
            </a:bodyPr>
            <a:lstStyle/>
            <a:p>
              <a:pPr algn="ctr"/>
              <a:r>
                <a:rPr lang="vi-VN" sz="1900" b="1" dirty="0">
                  <a:solidFill>
                    <a:srgbClr val="002060"/>
                  </a:solidFill>
                </a:rPr>
                <a:t>Nhưng đàn gà của bà tớ vẫn bị mụ phù thủy phù phép. Hãy giúp tớ giải cứu đàn gà nhé!</a:t>
              </a:r>
              <a:endParaRPr lang="en-US" sz="1900" b="1" dirty="0">
                <a:solidFill>
                  <a:srgbClr val="002060"/>
                </a:solidFill>
              </a:endParaRPr>
            </a:p>
          </p:txBody>
        </p:sp>
      </p:grpSp>
    </p:spTree>
    <p:extLst>
      <p:ext uri="{BB962C8B-B14F-4D97-AF65-F5344CB8AC3E}">
        <p14:creationId xmlns:p14="http://schemas.microsoft.com/office/powerpoint/2010/main" val="27544160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fade">
                                      <p:cBhvr>
                                        <p:cTn id="7" dur="500"/>
                                        <p:tgtEl>
                                          <p:spTgt spid="37890"/>
                                        </p:tgtEl>
                                      </p:cBhvr>
                                    </p:animEffect>
                                  </p:childTnLst>
                                </p:cTn>
                              </p:par>
                              <p:par>
                                <p:cTn id="8" presetID="42"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0"/>
                                        <p:tgtEl>
                                          <p:spTgt spid="20"/>
                                        </p:tgtEl>
                                      </p:cBhvr>
                                    </p:animEffect>
                                    <p:anim calcmode="lin" valueType="num">
                                      <p:cBhvr>
                                        <p:cTn id="11" dur="1000" fill="hold"/>
                                        <p:tgtEl>
                                          <p:spTgt spid="20"/>
                                        </p:tgtEl>
                                        <p:attrNameLst>
                                          <p:attrName>ppt_x</p:attrName>
                                        </p:attrNameLst>
                                      </p:cBhvr>
                                      <p:tavLst>
                                        <p:tav tm="0">
                                          <p:val>
                                            <p:strVal val="#ppt_x"/>
                                          </p:val>
                                        </p:tav>
                                        <p:tav tm="100000">
                                          <p:val>
                                            <p:strVal val="#ppt_x"/>
                                          </p:val>
                                        </p:tav>
                                      </p:tavLst>
                                    </p:anim>
                                    <p:anim calcmode="lin" valueType="num">
                                      <p:cBhvr>
                                        <p:cTn id="12"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whoosh.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 presetClass="exit" presetSubtype="0" fill="hold" nodeType="withEffect">
                                  <p:stCondLst>
                                    <p:cond delay="0"/>
                                  </p:stCondLst>
                                  <p:childTnLst>
                                    <p:set>
                                      <p:cBhvr>
                                        <p:cTn id="19" dur="1" fill="hold">
                                          <p:stCondLst>
                                            <p:cond delay="0"/>
                                          </p:stCondLst>
                                        </p:cTn>
                                        <p:tgtEl>
                                          <p:spTgt spid="37890"/>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20"/>
                                        </p:tgtEl>
                                        <p:attrNameLst>
                                          <p:attrName>style.visibility</p:attrName>
                                        </p:attrNameLst>
                                      </p:cBhvr>
                                      <p:to>
                                        <p:strVal val="hidden"/>
                                      </p:to>
                                    </p:set>
                                  </p:childTnLst>
                                </p:cTn>
                              </p:par>
                              <p:par>
                                <p:cTn id="22" presetID="42"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xmlns="" id="{67BCDC3A-1C8F-4E90-8A14-E2E15CF869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04127" y="1290312"/>
            <a:ext cx="7140538" cy="1800568"/>
          </a:xfrm>
          <a:prstGeom prst="rect">
            <a:avLst/>
          </a:prstGeom>
        </p:spPr>
      </p:pic>
      <p:pic>
        <p:nvPicPr>
          <p:cNvPr id="13" name="Picture 12">
            <a:extLst>
              <a:ext uri="{FF2B5EF4-FFF2-40B4-BE49-F238E27FC236}">
                <a16:creationId xmlns:a16="http://schemas.microsoft.com/office/drawing/2014/main" xmlns="" id="{2C80C9E0-7010-4591-B45D-C62BC4A122AB}"/>
              </a:ext>
            </a:extLst>
          </p:cNvPr>
          <p:cNvPicPr>
            <a:picLocks noChangeAspect="1"/>
          </p:cNvPicPr>
          <p:nvPr/>
        </p:nvPicPr>
        <p:blipFill rotWithShape="1">
          <a:blip r:embed="rId4"/>
          <a:srcRect l="10111" t="37327" r="10111" b="12649"/>
          <a:stretch/>
        </p:blipFill>
        <p:spPr>
          <a:xfrm>
            <a:off x="-1" y="-1"/>
            <a:ext cx="9142971" cy="4400551"/>
          </a:xfrm>
          <a:prstGeom prst="rect">
            <a:avLst/>
          </a:prstGeom>
        </p:spPr>
      </p:pic>
      <p:sp>
        <p:nvSpPr>
          <p:cNvPr id="7" name="TextBox 6">
            <a:extLst>
              <a:ext uri="{FF2B5EF4-FFF2-40B4-BE49-F238E27FC236}">
                <a16:creationId xmlns:a16="http://schemas.microsoft.com/office/drawing/2014/main" xmlns="" id="{84BB0D30-A8B3-4CC5-9E21-701C366B1CAA}"/>
              </a:ext>
            </a:extLst>
          </p:cNvPr>
          <p:cNvSpPr txBox="1"/>
          <p:nvPr/>
        </p:nvSpPr>
        <p:spPr>
          <a:xfrm>
            <a:off x="1560443" y="1263815"/>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grpSp>
        <p:nvGrpSpPr>
          <p:cNvPr id="9" name="Group 8">
            <a:extLst>
              <a:ext uri="{FF2B5EF4-FFF2-40B4-BE49-F238E27FC236}">
                <a16:creationId xmlns:a16="http://schemas.microsoft.com/office/drawing/2014/main" xmlns="" id="{CA7185D0-F79F-41F0-A722-1A4F7246DA59}"/>
              </a:ext>
            </a:extLst>
          </p:cNvPr>
          <p:cNvGrpSpPr/>
          <p:nvPr/>
        </p:nvGrpSpPr>
        <p:grpSpPr>
          <a:xfrm>
            <a:off x="-513254" y="1563942"/>
            <a:ext cx="4766572" cy="1097251"/>
            <a:chOff x="159959" y="912415"/>
            <a:chExt cx="6055113" cy="1097251"/>
          </a:xfrm>
        </p:grpSpPr>
        <p:sp>
          <p:nvSpPr>
            <p:cNvPr id="10" name="TextBox 9">
              <a:extLst>
                <a:ext uri="{FF2B5EF4-FFF2-40B4-BE49-F238E27FC236}">
                  <a16:creationId xmlns:a16="http://schemas.microsoft.com/office/drawing/2014/main" xmlns=""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4000" dirty="0">
                <a:ln w="127000">
                  <a:solidFill>
                    <a:schemeClr val="bg1"/>
                  </a:solidFill>
                </a:ln>
                <a:latin typeface="#9Slide05 Phobia" panose="02000506000000020003" pitchFamily="2" charset="0"/>
              </a:endParaRPr>
            </a:p>
          </p:txBody>
        </p:sp>
        <p:sp>
          <p:nvSpPr>
            <p:cNvPr id="11" name="TextBox 10">
              <a:extLst>
                <a:ext uri="{FF2B5EF4-FFF2-40B4-BE49-F238E27FC236}">
                  <a16:creationId xmlns:a16="http://schemas.microsoft.com/office/drawing/2014/main" xmlns=""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a:r>
                <a:rPr lang="en-US" sz="4000" dirty="0" err="1">
                  <a:solidFill>
                    <a:srgbClr val="003366"/>
                  </a:solidFill>
                  <a:latin typeface="#9Slide05 Phobia" panose="02000506000000020003" pitchFamily="2" charset="0"/>
                </a:rPr>
                <a:t>Hoạt</a:t>
              </a:r>
              <a:r>
                <a:rPr lang="en-US" sz="4000" dirty="0">
                  <a:solidFill>
                    <a:srgbClr val="003366"/>
                  </a:solidFill>
                  <a:latin typeface="#9Slide05 Phobia" panose="02000506000000020003" pitchFamily="2" charset="0"/>
                </a:rPr>
                <a:t>  </a:t>
              </a:r>
              <a:r>
                <a:rPr lang="en-US" sz="4000" dirty="0" err="1">
                  <a:solidFill>
                    <a:srgbClr val="003366"/>
                  </a:solidFill>
                  <a:latin typeface="#9Slide05 Phobia" panose="02000506000000020003" pitchFamily="2" charset="0"/>
                </a:rPr>
                <a:t>Động</a:t>
              </a:r>
              <a:endParaRPr lang="en-US" sz="4000" dirty="0">
                <a:solidFill>
                  <a:srgbClr val="003366"/>
                </a:solidFill>
                <a:latin typeface="#9Slide05 Phobia" panose="02000506000000020003" pitchFamily="2" charset="0"/>
              </a:endParaRPr>
            </a:p>
          </p:txBody>
        </p:sp>
      </p:grpSp>
      <p:pic>
        <p:nvPicPr>
          <p:cNvPr id="16" name="Picture 15">
            <a:extLst>
              <a:ext uri="{FF2B5EF4-FFF2-40B4-BE49-F238E27FC236}">
                <a16:creationId xmlns:a16="http://schemas.microsoft.com/office/drawing/2014/main" xmlns="" id="{70CA6EE0-6673-449E-A8F5-037DF54CBE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1594543"/>
            <a:ext cx="9144000" cy="3548958"/>
          </a:xfrm>
          <a:prstGeom prst="rect">
            <a:avLst/>
          </a:prstGeom>
        </p:spPr>
      </p:pic>
      <p:pic>
        <p:nvPicPr>
          <p:cNvPr id="14" name="Picture 13">
            <a:extLst>
              <a:ext uri="{FF2B5EF4-FFF2-40B4-BE49-F238E27FC236}">
                <a16:creationId xmlns:a16="http://schemas.microsoft.com/office/drawing/2014/main" xmlns="" id="{CBB456A7-005B-437E-91E6-E22A932B260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9948" b="84896" l="9883" r="25476">
                        <a14:foregroundMark x1="10908" y1="45833" x2="12464" y2="75664"/>
                        <a14:foregroundMark x1="11859" y1="75391" x2="11806" y2="75906"/>
                        <a14:foregroundMark x1="21157" y1="35547" x2="21376" y2="38021"/>
                        <a14:foregroundMark x1="21596" y1="33073" x2="21596" y2="33073"/>
                        <a14:foregroundMark x1="18521" y1="30208" x2="20864" y2="30599"/>
                        <a14:foregroundMark x1="25622" y1="52865" x2="25622" y2="52865"/>
                        <a14:foregroundMark x1="10395" y1="71745" x2="10291" y2="76432"/>
                        <a14:backgroundMark x1="17862" y1="70052" x2="22840" y2="76042"/>
                        <a14:backgroundMark x1="22840" y1="76042" x2="23280" y2="76172"/>
                        <a14:backgroundMark x1="17277" y1="70182" x2="22401" y2="82682"/>
                        <a14:backgroundMark x1="21742" y1="75781" x2="24378" y2="74870"/>
                        <a14:backgroundMark x1="17350" y1="69141" x2="18960" y2="72917"/>
                        <a14:backgroundMark x1="21157" y1="76432" x2="23280" y2="80469"/>
                        <a14:backgroundMark x1="11493" y1="82682" x2="20498" y2="80469"/>
                        <a14:backgroundMark x1="10761" y1="77995" x2="15007" y2="76432"/>
                        <a14:backgroundMark x1="10761" y1="78906" x2="10469" y2="87109"/>
                        <a14:backgroundMark x1="13836" y1="77734" x2="14861" y2="85938"/>
                        <a14:backgroundMark x1="10029" y1="78906" x2="12225" y2="77344"/>
                        <a14:backgroundMark x1="10908" y1="76432" x2="10908" y2="76432"/>
                        <a14:backgroundMark x1="10469" y1="77344" x2="10469" y2="77344"/>
                        <a14:backgroundMark x1="10469" y1="77344" x2="10469" y2="77344"/>
                        <a14:backgroundMark x1="10395" y1="76693" x2="10395" y2="80859"/>
                      </a14:backgroundRemoval>
                    </a14:imgEffect>
                    <a14:imgEffect>
                      <a14:saturation sat="200000"/>
                    </a14:imgEffect>
                  </a14:imgLayer>
                </a14:imgProps>
              </a:ext>
            </a:extLst>
          </a:blip>
          <a:srcRect l="10110" t="28211" r="72500" b="14008"/>
          <a:stretch/>
        </p:blipFill>
        <p:spPr>
          <a:xfrm>
            <a:off x="-1032" y="-56067"/>
            <a:ext cx="1726961" cy="3226239"/>
          </a:xfrm>
          <a:prstGeom prst="rect">
            <a:avLst/>
          </a:prstGeom>
        </p:spPr>
      </p:pic>
      <p:pic>
        <p:nvPicPr>
          <p:cNvPr id="15" name="Picture 6" descr="Character game design ILLUSTRATION  farm beanstalk girl cartoon art expressions">
            <a:extLst>
              <a:ext uri="{FF2B5EF4-FFF2-40B4-BE49-F238E27FC236}">
                <a16:creationId xmlns:a16="http://schemas.microsoft.com/office/drawing/2014/main" xmlns="" id="{7479A64C-3BB8-4A32-93EB-E2B489FE19A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694" b="99365" l="10000" r="98786">
                        <a14:foregroundMark x1="48857" y1="1764" x2="91857" y2="2682"/>
                        <a14:foregroundMark x1="91857" y1="2682" x2="92500" y2="58433"/>
                        <a14:foregroundMark x1="95643" y1="33310" x2="98857" y2="74665"/>
                        <a14:foregroundMark x1="95214" y1="95766" x2="90500" y2="99365"/>
                        <a14:foregroundMark x1="70000" y1="39097" x2="72500" y2="47354"/>
                        <a14:foregroundMark x1="18786" y1="9527" x2="27500" y2="19760"/>
                        <a14:foregroundMark x1="27071" y1="12632" x2="25071" y2="29781"/>
                        <a14:foregroundMark x1="17857" y1="17078" x2="23500" y2="24206"/>
                        <a14:foregroundMark x1="30214" y1="10021" x2="33143" y2="18701"/>
                        <a14:foregroundMark x1="29357" y1="24700" x2="35429" y2="21524"/>
                        <a14:foregroundMark x1="35143" y1="15526" x2="35143" y2="15526"/>
                        <a14:foregroundMark x1="34714" y1="15526" x2="34714" y2="15526"/>
                        <a14:foregroundMark x1="34714" y1="15526" x2="34714" y2="15526"/>
                        <a14:foregroundMark x1="14929" y1="8680" x2="22571" y2="10445"/>
                        <a14:foregroundMark x1="18286" y1="7763" x2="21214" y2="7551"/>
                        <a14:foregroundMark x1="23714" y1="31546" x2="28857" y2="29781"/>
                        <a14:foregroundMark x1="18646" y1="23801" x2="22786" y2="25547"/>
                        <a14:foregroundMark x1="22786" y1="8680" x2="26643" y2="10021"/>
                        <a14:backgroundMark x1="16714" y1="22230" x2="17857" y2="24206"/>
                      </a14:backgroundRemoval>
                    </a14:imgEffect>
                  </a14:imgLayer>
                </a14:imgProps>
              </a:ext>
              <a:ext uri="{28A0092B-C50C-407E-A947-70E740481C1C}">
                <a14:useLocalDpi xmlns:a14="http://schemas.microsoft.com/office/drawing/2010/main" val="0"/>
              </a:ext>
            </a:extLst>
          </a:blip>
          <a:srcRect/>
          <a:stretch>
            <a:fillRect/>
          </a:stretch>
        </p:blipFill>
        <p:spPr bwMode="auto">
          <a:xfrm>
            <a:off x="4062413" y="0"/>
            <a:ext cx="5081587"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B5D0971F-4D7F-4D37-9980-3EC1BCAD4767}"/>
              </a:ext>
            </a:extLst>
          </p:cNvPr>
          <p:cNvSpPr txBox="1"/>
          <p:nvPr/>
        </p:nvSpPr>
        <p:spPr>
          <a:xfrm>
            <a:off x="-588361" y="2355409"/>
            <a:ext cx="9355130" cy="830997"/>
          </a:xfrm>
          <a:prstGeom prst="rect">
            <a:avLst/>
          </a:prstGeom>
          <a:noFill/>
        </p:spPr>
        <p:txBody>
          <a:bodyPr wrap="square">
            <a:spAutoFit/>
          </a:bodyPr>
          <a:lstStyle/>
          <a:p>
            <a:pPr algn="ctr">
              <a:lnSpc>
                <a:spcPct val="80000"/>
              </a:lnSpc>
            </a:pP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H</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I</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Ể</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U</a:t>
            </a:r>
            <a:endPar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spTree>
    <p:extLst>
      <p:ext uri="{BB962C8B-B14F-4D97-AF65-F5344CB8AC3E}">
        <p14:creationId xmlns:p14="http://schemas.microsoft.com/office/powerpoint/2010/main" val="384474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1.38889E-6 -2.46914E-7 L 1.38889E-6 -0.07222 " pathEditMode="relative" rAng="0" ptsTypes="AA">
                                      <p:cBhvr>
                                        <p:cTn id="13" dur="250" accel="50000" decel="50000" autoRev="1" fill="hold">
                                          <p:stCondLst>
                                            <p:cond delay="0"/>
                                          </p:stCondLst>
                                        </p:cTn>
                                        <p:tgtEl>
                                          <p:spTgt spid="17"/>
                                        </p:tgtEl>
                                        <p:attrNameLst>
                                          <p:attrName>ppt_x</p:attrName>
                                          <p:attrName>ppt_y</p:attrName>
                                        </p:attrNameLst>
                                      </p:cBhvr>
                                      <p:rCtr x="0" y="-3611"/>
                                    </p:animMotion>
                                    <p:animRot by="1500000">
                                      <p:cBhvr>
                                        <p:cTn id="14" dur="125" fill="hold">
                                          <p:stCondLst>
                                            <p:cond delay="0"/>
                                          </p:stCondLst>
                                        </p:cTn>
                                        <p:tgtEl>
                                          <p:spTgt spid="17"/>
                                        </p:tgtEl>
                                        <p:attrNameLst>
                                          <p:attrName>r</p:attrName>
                                        </p:attrNameLst>
                                      </p:cBhvr>
                                    </p:animRot>
                                    <p:animRot by="-1500000">
                                      <p:cBhvr>
                                        <p:cTn id="15" dur="125" fill="hold">
                                          <p:stCondLst>
                                            <p:cond delay="125"/>
                                          </p:stCondLst>
                                        </p:cTn>
                                        <p:tgtEl>
                                          <p:spTgt spid="17"/>
                                        </p:tgtEl>
                                        <p:attrNameLst>
                                          <p:attrName>r</p:attrName>
                                        </p:attrNameLst>
                                      </p:cBhvr>
                                    </p:animRot>
                                    <p:animRot by="-1500000">
                                      <p:cBhvr>
                                        <p:cTn id="16" dur="125" fill="hold">
                                          <p:stCondLst>
                                            <p:cond delay="250"/>
                                          </p:stCondLst>
                                        </p:cTn>
                                        <p:tgtEl>
                                          <p:spTgt spid="17"/>
                                        </p:tgtEl>
                                        <p:attrNameLst>
                                          <p:attrName>r</p:attrName>
                                        </p:attrNameLst>
                                      </p:cBhvr>
                                    </p:animRot>
                                    <p:animRot by="1500000">
                                      <p:cBhvr>
                                        <p:cTn id="17"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24CEA5F-23CA-4FE7-8E06-B6BCC917E913}"/>
              </a:ext>
            </a:extLst>
          </p:cNvPr>
          <p:cNvPicPr>
            <a:picLocks noChangeAspect="1"/>
          </p:cNvPicPr>
          <p:nvPr/>
        </p:nvPicPr>
        <p:blipFill rotWithShape="1">
          <a:blip r:embed="rId3"/>
          <a:srcRect l="9250" t="14427" r="9250" b="5311"/>
          <a:stretch/>
        </p:blipFill>
        <p:spPr>
          <a:xfrm>
            <a:off x="0" y="0"/>
            <a:ext cx="9145138" cy="5143500"/>
          </a:xfrm>
          <a:prstGeom prst="rect">
            <a:avLst/>
          </a:prstGeom>
        </p:spPr>
      </p:pic>
      <p:pic>
        <p:nvPicPr>
          <p:cNvPr id="10" name="Picture 9">
            <a:extLst>
              <a:ext uri="{FF2B5EF4-FFF2-40B4-BE49-F238E27FC236}">
                <a16:creationId xmlns:a16="http://schemas.microsoft.com/office/drawing/2014/main" xmlns="" id="{B97DA6EB-60E5-414F-865F-5A45B6ABF98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7448" b="83073" l="37921" r="66252">
                        <a14:foregroundMark x1="55857" y1="20964" x2="54100" y2="25260"/>
                        <a14:foregroundMark x1="56955" y1="17969" x2="56955" y2="17969"/>
                        <a14:foregroundMark x1="60688" y1="17708" x2="60688" y2="17708"/>
                        <a14:foregroundMark x1="42460" y1="28125" x2="48609" y2="25000"/>
                        <a14:foregroundMark x1="48609" y1="27865" x2="53587" y2="32031"/>
                        <a14:foregroundMark x1="53587" y1="32031" x2="53807" y2="32161"/>
                        <a14:foregroundMark x1="55930" y1="33724" x2="59078" y2="36328"/>
                        <a14:foregroundMark x1="46340" y1="80990" x2="46340" y2="80990"/>
                        <a14:foregroundMark x1="45095" y1="83073" x2="45095" y2="83073"/>
                        <a14:foregroundMark x1="53953" y1="82161" x2="53953" y2="82161"/>
                      </a14:backgroundRemoval>
                    </a14:imgEffect>
                  </a14:imgLayer>
                </a14:imgProps>
              </a:ext>
            </a:extLst>
          </a:blip>
          <a:srcRect l="34583" t="15688" r="30166" b="14501"/>
          <a:stretch/>
        </p:blipFill>
        <p:spPr>
          <a:xfrm flipH="1">
            <a:off x="-274320" y="1176317"/>
            <a:ext cx="3634740" cy="4047194"/>
          </a:xfrm>
          <a:prstGeom prst="rect">
            <a:avLst/>
          </a:prstGeom>
        </p:spPr>
      </p:pic>
      <p:pic>
        <p:nvPicPr>
          <p:cNvPr id="13" name="Picture 12">
            <a:extLst>
              <a:ext uri="{FF2B5EF4-FFF2-40B4-BE49-F238E27FC236}">
                <a16:creationId xmlns:a16="http://schemas.microsoft.com/office/drawing/2014/main" xmlns="" id="{EAC3D941-8582-4A04-9D7F-057964A0D3C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8099" b="88021" l="31479" r="68302">
                        <a14:foregroundMark x1="33089" y1="29427" x2="35212" y2="61458"/>
                        <a14:foregroundMark x1="42240" y1="21484" x2="49414" y2="20573"/>
                        <a14:foregroundMark x1="49414" y1="20573" x2="57687" y2="20964"/>
                        <a14:foregroundMark x1="63690" y1="23958" x2="67570" y2="42188"/>
                        <a14:foregroundMark x1="66618" y1="27083" x2="68082" y2="35417"/>
                        <a14:foregroundMark x1="65447" y1="22786" x2="62299" y2="22786"/>
                        <a14:foregroundMark x1="67204" y1="41927" x2="63982" y2="82422"/>
                        <a14:foregroundMark x1="63982" y1="82422" x2="48609" y2="80990"/>
                        <a14:foregroundMark x1="34553" y1="86328" x2="47950" y2="85677"/>
                        <a14:foregroundMark x1="47950" y1="85677" x2="66325" y2="86328"/>
                        <a14:foregroundMark x1="65959" y1="80990" x2="65959" y2="88411"/>
                        <a14:foregroundMark x1="66325" y1="87240" x2="66325" y2="73438"/>
                        <a14:foregroundMark x1="66325" y1="73438" x2="66325" y2="73438"/>
                        <a14:foregroundMark x1="66618" y1="60156" x2="66471" y2="71484"/>
                        <a14:foregroundMark x1="67936" y1="49219" x2="67716" y2="58333"/>
                        <a14:foregroundMark x1="32357" y1="43750" x2="35944" y2="75521"/>
                        <a14:foregroundMark x1="48316" y1="18099" x2="52562" y2="18099"/>
                        <a14:foregroundMark x1="31479" y1="30078" x2="31479" y2="30078"/>
                        <a14:foregroundMark x1="68302" y1="40104" x2="68302" y2="40104"/>
                      </a14:backgroundRemoval>
                    </a14:imgEffect>
                  </a14:imgLayer>
                </a14:imgProps>
              </a:ext>
            </a:extLst>
          </a:blip>
          <a:srcRect l="29333" t="16354" r="28417" b="8276"/>
          <a:stretch/>
        </p:blipFill>
        <p:spPr>
          <a:xfrm>
            <a:off x="2480782" y="205739"/>
            <a:ext cx="4182436" cy="4194811"/>
          </a:xfrm>
          <a:prstGeom prst="rect">
            <a:avLst/>
          </a:prstGeom>
        </p:spPr>
      </p:pic>
      <p:pic>
        <p:nvPicPr>
          <p:cNvPr id="14" name="Picture 13">
            <a:extLst>
              <a:ext uri="{FF2B5EF4-FFF2-40B4-BE49-F238E27FC236}">
                <a16:creationId xmlns:a16="http://schemas.microsoft.com/office/drawing/2014/main" xmlns="" id="{9C1145B2-3C57-44DC-9D28-8706E7F9802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151" b="53125" l="46925" r="54026">
                        <a14:foregroundMark x1="53367" y1="41276" x2="53367" y2="41276"/>
                        <a14:foregroundMark x1="46925" y1="49740" x2="46925" y2="49740"/>
                        <a14:foregroundMark x1="52855" y1="39974" x2="52855" y2="39974"/>
                        <a14:foregroundMark x1="53807" y1="42188" x2="53807" y2="42188"/>
                        <a14:foregroundMark x1="47218" y1="52604" x2="47218" y2="52604"/>
                        <a14:foregroundMark x1="46925" y1="52214" x2="51245" y2="45052"/>
                        <a14:foregroundMark x1="46852" y1="50781" x2="46852" y2="50781"/>
                        <a14:foregroundMark x1="46852" y1="51042" x2="48682" y2="51042"/>
                      </a14:backgroundRemoval>
                    </a14:imgEffect>
                  </a14:imgLayer>
                </a14:imgProps>
              </a:ext>
            </a:extLst>
          </a:blip>
          <a:srcRect l="46208" t="36364" r="45042" b="44960"/>
          <a:stretch/>
        </p:blipFill>
        <p:spPr>
          <a:xfrm>
            <a:off x="3634740" y="742950"/>
            <a:ext cx="937260" cy="1124713"/>
          </a:xfrm>
          <a:prstGeom prst="rect">
            <a:avLst/>
          </a:prstGeom>
        </p:spPr>
      </p:pic>
      <p:sp>
        <p:nvSpPr>
          <p:cNvPr id="19" name="Speech Bubble: Rectangle 18">
            <a:extLst>
              <a:ext uri="{FF2B5EF4-FFF2-40B4-BE49-F238E27FC236}">
                <a16:creationId xmlns:a16="http://schemas.microsoft.com/office/drawing/2014/main" xmlns="" id="{47DF163A-1252-477C-B27A-68BF6628CBC6}"/>
              </a:ext>
            </a:extLst>
          </p:cNvPr>
          <p:cNvSpPr/>
          <p:nvPr/>
        </p:nvSpPr>
        <p:spPr>
          <a:xfrm>
            <a:off x="2503644" y="4041817"/>
            <a:ext cx="4469130" cy="1010243"/>
          </a:xfrm>
          <a:prstGeom prst="wedgeRectCallout">
            <a:avLst>
              <a:gd name="adj1" fmla="val -49732"/>
              <a:gd name="adj2" fmla="val -111185"/>
            </a:avLst>
          </a:prstGeom>
          <a:solidFill>
            <a:schemeClr val="bg1">
              <a:lumMod val="25000"/>
            </a:schemeClr>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FFFF"/>
                </a:solidFill>
                <a:latin typeface="Calibri" panose="020F0502020204030204" pitchFamily="34" charset="0"/>
                <a:cs typeface="Calibri" panose="020F0502020204030204" pitchFamily="34" charset="0"/>
              </a:rPr>
              <a:t>Trả lời đúng 5 câu hỏi, ta sẽ trả lại khu vườn cho ngươi!</a:t>
            </a:r>
            <a:endParaRPr lang="en-US" sz="2800" b="1" dirty="0">
              <a:solidFill>
                <a:srgbClr val="FFFFFF"/>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xmlns="" id="{F013B9D8-D97D-456F-A781-900270E2D5B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6823" b="78776" l="30454" r="70425">
                        <a14:foregroundMark x1="30600" y1="55078" x2="30600" y2="55078"/>
                        <a14:foregroundMark x1="60615" y1="66797" x2="68814" y2="70182"/>
                        <a14:foregroundMark x1="68814" y1="70182" x2="70351" y2="75651"/>
                        <a14:foregroundMark x1="70425" y1="78776" x2="70425" y2="78776"/>
                        <a14:foregroundMark x1="44436" y1="28125" x2="46925" y2="32161"/>
                      </a14:backgroundRemoval>
                    </a14:imgEffect>
                  </a14:imgLayer>
                </a14:imgProps>
              </a:ext>
            </a:extLst>
          </a:blip>
          <a:srcRect l="28458" t="21276" r="27416" b="19393"/>
          <a:stretch/>
        </p:blipFill>
        <p:spPr>
          <a:xfrm>
            <a:off x="9132570" y="119478"/>
            <a:ext cx="4034790" cy="3050229"/>
          </a:xfrm>
          <a:prstGeom prst="rect">
            <a:avLst/>
          </a:prstGeom>
        </p:spPr>
      </p:pic>
      <p:pic>
        <p:nvPicPr>
          <p:cNvPr id="21" name="Picture 20">
            <a:extLst>
              <a:ext uri="{FF2B5EF4-FFF2-40B4-BE49-F238E27FC236}">
                <a16:creationId xmlns:a16="http://schemas.microsoft.com/office/drawing/2014/main" xmlns="" id="{D938CAA2-DDE3-4C60-A025-2A62426B95D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151" b="53125" l="46925" r="54026">
                        <a14:foregroundMark x1="53367" y1="41276" x2="53367" y2="41276"/>
                        <a14:foregroundMark x1="46925" y1="49740" x2="46925" y2="49740"/>
                        <a14:foregroundMark x1="52855" y1="39974" x2="52855" y2="39974"/>
                        <a14:foregroundMark x1="53807" y1="42188" x2="53807" y2="42188"/>
                        <a14:foregroundMark x1="47218" y1="52604" x2="47218" y2="52604"/>
                        <a14:foregroundMark x1="46925" y1="52214" x2="51245" y2="45052"/>
                        <a14:foregroundMark x1="46852" y1="50781" x2="46852" y2="50781"/>
                        <a14:foregroundMark x1="46852" y1="51042" x2="48682" y2="51042"/>
                      </a14:backgroundRemoval>
                    </a14:imgEffect>
                  </a14:imgLayer>
                </a14:imgProps>
              </a:ext>
            </a:extLst>
          </a:blip>
          <a:srcRect l="46208" t="36364" r="45042" b="44960"/>
          <a:stretch/>
        </p:blipFill>
        <p:spPr>
          <a:xfrm>
            <a:off x="4543189" y="742950"/>
            <a:ext cx="937260" cy="1124713"/>
          </a:xfrm>
          <a:prstGeom prst="rect">
            <a:avLst/>
          </a:prstGeom>
        </p:spPr>
      </p:pic>
      <p:pic>
        <p:nvPicPr>
          <p:cNvPr id="22" name="Picture 21">
            <a:extLst>
              <a:ext uri="{FF2B5EF4-FFF2-40B4-BE49-F238E27FC236}">
                <a16:creationId xmlns:a16="http://schemas.microsoft.com/office/drawing/2014/main" xmlns="" id="{050CB913-5B79-45CF-8E5B-88DBBF08BF6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151" b="53125" l="46925" r="54026">
                        <a14:foregroundMark x1="53367" y1="41276" x2="53367" y2="41276"/>
                        <a14:foregroundMark x1="46925" y1="49740" x2="46925" y2="49740"/>
                        <a14:foregroundMark x1="52855" y1="39974" x2="52855" y2="39974"/>
                        <a14:foregroundMark x1="53807" y1="42188" x2="53807" y2="42188"/>
                        <a14:foregroundMark x1="47218" y1="52604" x2="47218" y2="52604"/>
                        <a14:foregroundMark x1="46925" y1="52214" x2="51245" y2="45052"/>
                        <a14:foregroundMark x1="46852" y1="50781" x2="46852" y2="50781"/>
                        <a14:foregroundMark x1="46852" y1="51042" x2="48682" y2="51042"/>
                      </a14:backgroundRemoval>
                    </a14:imgEffect>
                  </a14:imgLayer>
                </a14:imgProps>
              </a:ext>
            </a:extLst>
          </a:blip>
          <a:srcRect l="46208" t="36364" r="45042" b="44960"/>
          <a:stretch/>
        </p:blipFill>
        <p:spPr>
          <a:xfrm>
            <a:off x="3264639" y="1763161"/>
            <a:ext cx="937260" cy="1124713"/>
          </a:xfrm>
          <a:prstGeom prst="rect">
            <a:avLst/>
          </a:prstGeom>
        </p:spPr>
      </p:pic>
      <p:pic>
        <p:nvPicPr>
          <p:cNvPr id="23" name="Picture 22">
            <a:extLst>
              <a:ext uri="{FF2B5EF4-FFF2-40B4-BE49-F238E27FC236}">
                <a16:creationId xmlns:a16="http://schemas.microsoft.com/office/drawing/2014/main" xmlns="" id="{A67C465F-C7DA-4955-B1FD-53721008BBB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151" b="53125" l="46925" r="54026">
                        <a14:foregroundMark x1="53367" y1="41276" x2="53367" y2="41276"/>
                        <a14:foregroundMark x1="46925" y1="49740" x2="46925" y2="49740"/>
                        <a14:foregroundMark x1="52855" y1="39974" x2="52855" y2="39974"/>
                        <a14:foregroundMark x1="53807" y1="42188" x2="53807" y2="42188"/>
                        <a14:foregroundMark x1="47218" y1="52604" x2="47218" y2="52604"/>
                        <a14:foregroundMark x1="46925" y1="52214" x2="51245" y2="45052"/>
                        <a14:foregroundMark x1="46852" y1="50781" x2="46852" y2="50781"/>
                        <a14:foregroundMark x1="46852" y1="51042" x2="48682" y2="51042"/>
                      </a14:backgroundRemoval>
                    </a14:imgEffect>
                  </a14:imgLayer>
                </a14:imgProps>
              </a:ext>
            </a:extLst>
          </a:blip>
          <a:srcRect l="46208" t="36364" r="45042" b="44960"/>
          <a:stretch/>
        </p:blipFill>
        <p:spPr>
          <a:xfrm>
            <a:off x="4173088" y="1763161"/>
            <a:ext cx="937260" cy="1124713"/>
          </a:xfrm>
          <a:prstGeom prst="rect">
            <a:avLst/>
          </a:prstGeom>
        </p:spPr>
      </p:pic>
      <p:pic>
        <p:nvPicPr>
          <p:cNvPr id="24" name="Picture 23">
            <a:extLst>
              <a:ext uri="{FF2B5EF4-FFF2-40B4-BE49-F238E27FC236}">
                <a16:creationId xmlns:a16="http://schemas.microsoft.com/office/drawing/2014/main" xmlns="" id="{2244FC90-7B48-4F52-ACD8-5B2A4BE3B9F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151" b="53125" l="46925" r="54026">
                        <a14:foregroundMark x1="53367" y1="41276" x2="53367" y2="41276"/>
                        <a14:foregroundMark x1="46925" y1="49740" x2="46925" y2="49740"/>
                        <a14:foregroundMark x1="52855" y1="39974" x2="52855" y2="39974"/>
                        <a14:foregroundMark x1="53807" y1="42188" x2="53807" y2="42188"/>
                        <a14:foregroundMark x1="47218" y1="52604" x2="47218" y2="52604"/>
                        <a14:foregroundMark x1="46925" y1="52214" x2="51245" y2="45052"/>
                        <a14:foregroundMark x1="46852" y1="50781" x2="46852" y2="50781"/>
                        <a14:foregroundMark x1="46852" y1="51042" x2="48682" y2="51042"/>
                      </a14:backgroundRemoval>
                    </a14:imgEffect>
                  </a14:imgLayer>
                </a14:imgProps>
              </a:ext>
            </a:extLst>
          </a:blip>
          <a:srcRect l="46208" t="36364" r="45042" b="44960"/>
          <a:stretch/>
        </p:blipFill>
        <p:spPr>
          <a:xfrm>
            <a:off x="5081537" y="1763161"/>
            <a:ext cx="937260" cy="1124713"/>
          </a:xfrm>
          <a:prstGeom prst="rect">
            <a:avLst/>
          </a:prstGeom>
        </p:spPr>
      </p:pic>
    </p:spTree>
    <p:extLst>
      <p:ext uri="{BB962C8B-B14F-4D97-AF65-F5344CB8AC3E}">
        <p14:creationId xmlns:p14="http://schemas.microsoft.com/office/powerpoint/2010/main" val="330312825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0" presetClass="path" presetSubtype="0" accel="50000" decel="50000" fill="hold" nodeType="clickEffect">
                                  <p:stCondLst>
                                    <p:cond delay="0"/>
                                  </p:stCondLst>
                                  <p:childTnLst>
                                    <p:animMotion origin="layout" path="M -8.33333E-7 -3.08642E-6 C -0.00937 0.05309 -0.02847 0.12685 -0.10087 0.12593 C -0.2059 0.12593 -0.21319 -0.12191 -0.33837 -0.12315 C -0.45035 -0.12315 -0.39045 0.09414 -0.49826 0.0929 C -0.61146 0.0929 -0.55104 -0.06389 -0.67135 -0.06389 C -0.77986 -0.06389 -0.71962 0.04198 -0.81597 0.04198 C -0.90868 0.04198 -0.86094 -0.03889 -0.94462 -0.03889 C -0.9934 -0.03889 -0.99618 -0.01697 -1.00017 -3.08642E-6 " pathEditMode="relative" rAng="0" ptsTypes="AAAAAAAA">
                                      <p:cBhvr>
                                        <p:cTn id="6" dur="2000" fill="hold"/>
                                        <p:tgtEl>
                                          <p:spTgt spid="20"/>
                                        </p:tgtEl>
                                        <p:attrNameLst>
                                          <p:attrName>ppt_x</p:attrName>
                                          <p:attrName>ppt_y</p:attrName>
                                        </p:attrNameLst>
                                      </p:cBhvr>
                                      <p:rCtr x="-50017" y="123"/>
                                    </p:animMotion>
                                  </p:childTnLst>
                                </p:cTn>
                              </p:par>
                              <p:par>
                                <p:cTn id="7" presetID="10" presetClass="entr" presetSubtype="0" fill="hold" nodeType="withEffect">
                                  <p:stCondLst>
                                    <p:cond delay="20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1" presetClass="exit" presetSubtype="0" fill="hold" nodeType="withEffect">
                                  <p:stCondLst>
                                    <p:cond delay="2000"/>
                                  </p:stCondLst>
                                  <p:childTnLst>
                                    <p:set>
                                      <p:cBhvr>
                                        <p:cTn id="11" dur="1" fill="hold">
                                          <p:stCondLst>
                                            <p:cond delay="0"/>
                                          </p:stCondLst>
                                        </p:cTn>
                                        <p:tgtEl>
                                          <p:spTgt spid="2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fltVal val="0.5"/>
                                          </p:val>
                                        </p:tav>
                                        <p:tav tm="100000">
                                          <p:val>
                                            <p:strVal val="#ppt_x"/>
                                          </p:val>
                                        </p:tav>
                                      </p:tavLst>
                                    </p:anim>
                                    <p:anim calcmode="lin" valueType="num">
                                      <p:cBhvr>
                                        <p:cTn id="20" dur="500" fill="hold"/>
                                        <p:tgtEl>
                                          <p:spTgt spid="13"/>
                                        </p:tgtEl>
                                        <p:attrNameLst>
                                          <p:attrName>ppt_y</p:attrName>
                                        </p:attrNameLst>
                                      </p:cBhvr>
                                      <p:tavLst>
                                        <p:tav tm="0">
                                          <p:val>
                                            <p:fltVal val="0.5"/>
                                          </p:val>
                                        </p:tav>
                                        <p:tav tm="100000">
                                          <p:val>
                                            <p:strVal val="#ppt_y"/>
                                          </p:val>
                                        </p:tav>
                                      </p:tavLst>
                                    </p:anim>
                                  </p:childTnLst>
                                </p:cTn>
                              </p:par>
                              <p:par>
                                <p:cTn id="21" presetID="26" presetClass="emph" presetSubtype="0" fill="hold" nodeType="withEffect">
                                  <p:stCondLst>
                                    <p:cond delay="0"/>
                                  </p:stCondLst>
                                  <p:childTnLst>
                                    <p:animEffect transition="out" filter="fade">
                                      <p:cBhvr>
                                        <p:cTn id="22" dur="500" tmFilter="0, 0; .2, .5; .8, .5; 1, 0"/>
                                        <p:tgtEl>
                                          <p:spTgt spid="13"/>
                                        </p:tgtEl>
                                      </p:cBhvr>
                                    </p:animEffect>
                                    <p:animScale>
                                      <p:cBhvr>
                                        <p:cTn id="23" dur="250" autoRev="1" fill="hold"/>
                                        <p:tgtEl>
                                          <p:spTgt spid="13"/>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ppt_w</p:attrName>
                                        </p:attrNameLst>
                                      </p:cBhvr>
                                      <p:tavLst>
                                        <p:tav tm="0">
                                          <p:val>
                                            <p:fltVal val="0"/>
                                          </p:val>
                                        </p:tav>
                                        <p:tav tm="100000">
                                          <p:val>
                                            <p:strVal val="#ppt_w"/>
                                          </p:val>
                                        </p:tav>
                                      </p:tavLst>
                                    </p:anim>
                                    <p:anim calcmode="lin" valueType="num">
                                      <p:cBhvr>
                                        <p:cTn id="29" dur="1000" fill="hold"/>
                                        <p:tgtEl>
                                          <p:spTgt spid="14"/>
                                        </p:tgtEl>
                                        <p:attrNameLst>
                                          <p:attrName>ppt_h</p:attrName>
                                        </p:attrNameLst>
                                      </p:cBhvr>
                                      <p:tavLst>
                                        <p:tav tm="0">
                                          <p:val>
                                            <p:fltVal val="0"/>
                                          </p:val>
                                        </p:tav>
                                        <p:tav tm="100000">
                                          <p:val>
                                            <p:strVal val="#ppt_h"/>
                                          </p:val>
                                        </p:tav>
                                      </p:tavLst>
                                    </p:anim>
                                    <p:anim calcmode="lin" valueType="num">
                                      <p:cBhvr>
                                        <p:cTn id="30" dur="1000" fill="hold"/>
                                        <p:tgtEl>
                                          <p:spTgt spid="14"/>
                                        </p:tgtEl>
                                        <p:attrNameLst>
                                          <p:attrName>style.rotation</p:attrName>
                                        </p:attrNameLst>
                                      </p:cBhvr>
                                      <p:tavLst>
                                        <p:tav tm="0">
                                          <p:val>
                                            <p:fltVal val="90"/>
                                          </p:val>
                                        </p:tav>
                                        <p:tav tm="100000">
                                          <p:val>
                                            <p:fltVal val="0"/>
                                          </p:val>
                                        </p:tav>
                                      </p:tavLst>
                                    </p:anim>
                                    <p:animEffect transition="in" filter="fade">
                                      <p:cBhvr>
                                        <p:cTn id="31" dur="1000"/>
                                        <p:tgtEl>
                                          <p:spTgt spid="14"/>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2" presetID="31"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fltVal val="0"/>
                                          </p:val>
                                        </p:tav>
                                        <p:tav tm="100000">
                                          <p:val>
                                            <p:strVal val="#ppt_w"/>
                                          </p:val>
                                        </p:tav>
                                      </p:tavLst>
                                    </p:anim>
                                    <p:anim calcmode="lin" valueType="num">
                                      <p:cBhvr>
                                        <p:cTn id="35" dur="1000" fill="hold"/>
                                        <p:tgtEl>
                                          <p:spTgt spid="21"/>
                                        </p:tgtEl>
                                        <p:attrNameLst>
                                          <p:attrName>ppt_h</p:attrName>
                                        </p:attrNameLst>
                                      </p:cBhvr>
                                      <p:tavLst>
                                        <p:tav tm="0">
                                          <p:val>
                                            <p:fltVal val="0"/>
                                          </p:val>
                                        </p:tav>
                                        <p:tav tm="100000">
                                          <p:val>
                                            <p:strVal val="#ppt_h"/>
                                          </p:val>
                                        </p:tav>
                                      </p:tavLst>
                                    </p:anim>
                                    <p:anim calcmode="lin" valueType="num">
                                      <p:cBhvr>
                                        <p:cTn id="36" dur="1000" fill="hold"/>
                                        <p:tgtEl>
                                          <p:spTgt spid="21"/>
                                        </p:tgtEl>
                                        <p:attrNameLst>
                                          <p:attrName>style.rotation</p:attrName>
                                        </p:attrNameLst>
                                      </p:cBhvr>
                                      <p:tavLst>
                                        <p:tav tm="0">
                                          <p:val>
                                            <p:fltVal val="90"/>
                                          </p:val>
                                        </p:tav>
                                        <p:tav tm="100000">
                                          <p:val>
                                            <p:fltVal val="0"/>
                                          </p:val>
                                        </p:tav>
                                      </p:tavLst>
                                    </p:anim>
                                    <p:animEffect transition="in" filter="fade">
                                      <p:cBhvr>
                                        <p:cTn id="37" dur="1000"/>
                                        <p:tgtEl>
                                          <p:spTgt spid="21"/>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par>
                                <p:cTn id="38" presetID="31"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1000" fill="hold"/>
                                        <p:tgtEl>
                                          <p:spTgt spid="22"/>
                                        </p:tgtEl>
                                        <p:attrNameLst>
                                          <p:attrName>ppt_w</p:attrName>
                                        </p:attrNameLst>
                                      </p:cBhvr>
                                      <p:tavLst>
                                        <p:tav tm="0">
                                          <p:val>
                                            <p:fltVal val="0"/>
                                          </p:val>
                                        </p:tav>
                                        <p:tav tm="100000">
                                          <p:val>
                                            <p:strVal val="#ppt_w"/>
                                          </p:val>
                                        </p:tav>
                                      </p:tavLst>
                                    </p:anim>
                                    <p:anim calcmode="lin" valueType="num">
                                      <p:cBhvr>
                                        <p:cTn id="41" dur="1000" fill="hold"/>
                                        <p:tgtEl>
                                          <p:spTgt spid="22"/>
                                        </p:tgtEl>
                                        <p:attrNameLst>
                                          <p:attrName>ppt_h</p:attrName>
                                        </p:attrNameLst>
                                      </p:cBhvr>
                                      <p:tavLst>
                                        <p:tav tm="0">
                                          <p:val>
                                            <p:fltVal val="0"/>
                                          </p:val>
                                        </p:tav>
                                        <p:tav tm="100000">
                                          <p:val>
                                            <p:strVal val="#ppt_h"/>
                                          </p:val>
                                        </p:tav>
                                      </p:tavLst>
                                    </p:anim>
                                    <p:anim calcmode="lin" valueType="num">
                                      <p:cBhvr>
                                        <p:cTn id="42" dur="1000" fill="hold"/>
                                        <p:tgtEl>
                                          <p:spTgt spid="22"/>
                                        </p:tgtEl>
                                        <p:attrNameLst>
                                          <p:attrName>style.rotation</p:attrName>
                                        </p:attrNameLst>
                                      </p:cBhvr>
                                      <p:tavLst>
                                        <p:tav tm="0">
                                          <p:val>
                                            <p:fltVal val="90"/>
                                          </p:val>
                                        </p:tav>
                                        <p:tav tm="100000">
                                          <p:val>
                                            <p:fltVal val="0"/>
                                          </p:val>
                                        </p:tav>
                                      </p:tavLst>
                                    </p:anim>
                                    <p:animEffect transition="in" filter="fade">
                                      <p:cBhvr>
                                        <p:cTn id="43" dur="1000"/>
                                        <p:tgtEl>
                                          <p:spTgt spid="22"/>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par>
                                <p:cTn id="44" presetID="31"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1000" fill="hold"/>
                                        <p:tgtEl>
                                          <p:spTgt spid="23"/>
                                        </p:tgtEl>
                                        <p:attrNameLst>
                                          <p:attrName>ppt_w</p:attrName>
                                        </p:attrNameLst>
                                      </p:cBhvr>
                                      <p:tavLst>
                                        <p:tav tm="0">
                                          <p:val>
                                            <p:fltVal val="0"/>
                                          </p:val>
                                        </p:tav>
                                        <p:tav tm="100000">
                                          <p:val>
                                            <p:strVal val="#ppt_w"/>
                                          </p:val>
                                        </p:tav>
                                      </p:tavLst>
                                    </p:anim>
                                    <p:anim calcmode="lin" valueType="num">
                                      <p:cBhvr>
                                        <p:cTn id="47" dur="1000" fill="hold"/>
                                        <p:tgtEl>
                                          <p:spTgt spid="23"/>
                                        </p:tgtEl>
                                        <p:attrNameLst>
                                          <p:attrName>ppt_h</p:attrName>
                                        </p:attrNameLst>
                                      </p:cBhvr>
                                      <p:tavLst>
                                        <p:tav tm="0">
                                          <p:val>
                                            <p:fltVal val="0"/>
                                          </p:val>
                                        </p:tav>
                                        <p:tav tm="100000">
                                          <p:val>
                                            <p:strVal val="#ppt_h"/>
                                          </p:val>
                                        </p:tav>
                                      </p:tavLst>
                                    </p:anim>
                                    <p:anim calcmode="lin" valueType="num">
                                      <p:cBhvr>
                                        <p:cTn id="48" dur="1000" fill="hold"/>
                                        <p:tgtEl>
                                          <p:spTgt spid="23"/>
                                        </p:tgtEl>
                                        <p:attrNameLst>
                                          <p:attrName>style.rotation</p:attrName>
                                        </p:attrNameLst>
                                      </p:cBhvr>
                                      <p:tavLst>
                                        <p:tav tm="0">
                                          <p:val>
                                            <p:fltVal val="90"/>
                                          </p:val>
                                        </p:tav>
                                        <p:tav tm="100000">
                                          <p:val>
                                            <p:fltVal val="0"/>
                                          </p:val>
                                        </p:tav>
                                      </p:tavLst>
                                    </p:anim>
                                    <p:animEffect transition="in" filter="fade">
                                      <p:cBhvr>
                                        <p:cTn id="49" dur="1000"/>
                                        <p:tgtEl>
                                          <p:spTgt spid="23"/>
                                        </p:tgtEl>
                                      </p:cBhvr>
                                    </p:animEffect>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par>
                                <p:cTn id="50" presetID="31"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1000" fill="hold"/>
                                        <p:tgtEl>
                                          <p:spTgt spid="24"/>
                                        </p:tgtEl>
                                        <p:attrNameLst>
                                          <p:attrName>ppt_w</p:attrName>
                                        </p:attrNameLst>
                                      </p:cBhvr>
                                      <p:tavLst>
                                        <p:tav tm="0">
                                          <p:val>
                                            <p:fltVal val="0"/>
                                          </p:val>
                                        </p:tav>
                                        <p:tav tm="100000">
                                          <p:val>
                                            <p:strVal val="#ppt_w"/>
                                          </p:val>
                                        </p:tav>
                                      </p:tavLst>
                                    </p:anim>
                                    <p:anim calcmode="lin" valueType="num">
                                      <p:cBhvr>
                                        <p:cTn id="53" dur="1000" fill="hold"/>
                                        <p:tgtEl>
                                          <p:spTgt spid="24"/>
                                        </p:tgtEl>
                                        <p:attrNameLst>
                                          <p:attrName>ppt_h</p:attrName>
                                        </p:attrNameLst>
                                      </p:cBhvr>
                                      <p:tavLst>
                                        <p:tav tm="0">
                                          <p:val>
                                            <p:fltVal val="0"/>
                                          </p:val>
                                        </p:tav>
                                        <p:tav tm="100000">
                                          <p:val>
                                            <p:strVal val="#ppt_h"/>
                                          </p:val>
                                        </p:tav>
                                      </p:tavLst>
                                    </p:anim>
                                    <p:anim calcmode="lin" valueType="num">
                                      <p:cBhvr>
                                        <p:cTn id="54" dur="1000" fill="hold"/>
                                        <p:tgtEl>
                                          <p:spTgt spid="24"/>
                                        </p:tgtEl>
                                        <p:attrNameLst>
                                          <p:attrName>style.rotation</p:attrName>
                                        </p:attrNameLst>
                                      </p:cBhvr>
                                      <p:tavLst>
                                        <p:tav tm="0">
                                          <p:val>
                                            <p:fltVal val="90"/>
                                          </p:val>
                                        </p:tav>
                                        <p:tav tm="100000">
                                          <p:val>
                                            <p:fltVal val="0"/>
                                          </p:val>
                                        </p:tav>
                                      </p:tavLst>
                                    </p:anim>
                                    <p:animEffect transition="in" filter="fade">
                                      <p:cBhvr>
                                        <p:cTn id="55" dur="1000"/>
                                        <p:tgtEl>
                                          <p:spTgt spid="24"/>
                                        </p:tgtEl>
                                      </p:cBhvr>
                                    </p:animEffect>
                                  </p:childTnLst>
                                  <p:subTnLst>
                                    <p:audio>
                                      <p:cMediaNode>
                                        <p:cTn display="0" masterRel="sameClick">
                                          <p:stCondLst>
                                            <p:cond evt="begin" delay="0">
                                              <p:tn val="50"/>
                                            </p:cond>
                                          </p:stCondLst>
                                          <p:endCondLst>
                                            <p:cond evt="onStopAudio" delay="0">
                                              <p:tgtEl>
                                                <p:sldTgt/>
                                              </p:tgtEl>
                                            </p:cond>
                                          </p:endCondLst>
                                        </p:cTn>
                                        <p:tgtEl>
                                          <p:sndTgt r:embed="rId2" name="chimes.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CB1DDBE-4839-4488-82A4-BE26CD5AE403}"/>
              </a:ext>
            </a:extLst>
          </p:cNvPr>
          <p:cNvPicPr>
            <a:picLocks noChangeAspect="1"/>
          </p:cNvPicPr>
          <p:nvPr/>
        </p:nvPicPr>
        <p:blipFill rotWithShape="1">
          <a:blip r:embed="rId3"/>
          <a:srcRect l="9250" t="14427" r="9250" b="5311"/>
          <a:stretch/>
        </p:blipFill>
        <p:spPr>
          <a:xfrm>
            <a:off x="0" y="0"/>
            <a:ext cx="9145138" cy="5143500"/>
          </a:xfrm>
          <a:prstGeom prst="rect">
            <a:avLst/>
          </a:prstGeom>
        </p:spPr>
      </p:pic>
      <p:sp>
        <p:nvSpPr>
          <p:cNvPr id="6" name="Rectangle: Rounded Corners 1">
            <a:extLst>
              <a:ext uri="{FF2B5EF4-FFF2-40B4-BE49-F238E27FC236}">
                <a16:creationId xmlns:a16="http://schemas.microsoft.com/office/drawing/2014/main" xmlns="" id="{3CFD81DF-4AEC-4204-B236-554B3851C173}"/>
              </a:ext>
            </a:extLst>
          </p:cNvPr>
          <p:cNvSpPr/>
          <p:nvPr/>
        </p:nvSpPr>
        <p:spPr>
          <a:xfrm>
            <a:off x="365760" y="320040"/>
            <a:ext cx="8412480" cy="450342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xmlns="" id="{08301F77-61DB-464B-90B8-D2C35413C953}"/>
              </a:ext>
            </a:extLst>
          </p:cNvPr>
          <p:cNvGrpSpPr/>
          <p:nvPr/>
        </p:nvGrpSpPr>
        <p:grpSpPr>
          <a:xfrm>
            <a:off x="1067565" y="320040"/>
            <a:ext cx="6316213" cy="1280806"/>
            <a:chOff x="1067565" y="320040"/>
            <a:chExt cx="6316213" cy="1280806"/>
          </a:xfrm>
        </p:grpSpPr>
        <p:sp>
          <p:nvSpPr>
            <p:cNvPr id="7" name="Rectangle: Rounded Corners 6">
              <a:extLst>
                <a:ext uri="{FF2B5EF4-FFF2-40B4-BE49-F238E27FC236}">
                  <a16:creationId xmlns:a16="http://schemas.microsoft.com/office/drawing/2014/main" xmlns="" id="{875B76DE-E9BB-4269-83A8-6B5100C619ED}"/>
                </a:ext>
              </a:extLst>
            </p:cNvPr>
            <p:cNvSpPr/>
            <p:nvPr/>
          </p:nvSpPr>
          <p:spPr>
            <a:xfrm>
              <a:off x="1365883" y="500622"/>
              <a:ext cx="6017895"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lumMod val="25000"/>
                    </a:schemeClr>
                  </a:solidFill>
                  <a:latin typeface="Calibri" panose="020F0502020204030204" pitchFamily="34" charset="0"/>
                  <a:cs typeface="Calibri" panose="020F0502020204030204" pitchFamily="34" charset="0"/>
                </a:rPr>
                <a:t>Gió thân thiết với mỗi sự vật dưới đây như thế nào?</a:t>
              </a:r>
              <a:endParaRPr lang="en-US" sz="3200" b="1" dirty="0">
                <a:solidFill>
                  <a:schemeClr val="bg1">
                    <a:lumMod val="25000"/>
                  </a:schemeClr>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C7A7CCA4-25EA-4953-8BB0-7EFFDEE413A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048" b="43968" l="40035" r="50935">
                          <a14:foregroundMark x1="50265" y1="23704" x2="50265" y2="23704"/>
                          <a14:foregroundMark x1="50829" y1="22381" x2="50688" y2="22381"/>
                          <a14:foregroundMark x1="50688" y1="22381" x2="50688" y2="22381"/>
                          <a14:foregroundMark x1="43739" y1="43915" x2="43739" y2="43915"/>
                          <a14:foregroundMark x1="48783" y1="19048" x2="48783" y2="19048"/>
                        </a14:backgroundRemoval>
                      </a14:imgEffect>
                    </a14:imgLayer>
                  </a14:imgProps>
                </a:ext>
              </a:extLst>
            </a:blip>
            <a:srcRect l="38692" t="16593" r="47679" b="52963"/>
            <a:stretch/>
          </p:blipFill>
          <p:spPr>
            <a:xfrm>
              <a:off x="1067565" y="320040"/>
              <a:ext cx="860104" cy="1280806"/>
            </a:xfrm>
            <a:prstGeom prst="rect">
              <a:avLst/>
            </a:prstGeom>
          </p:spPr>
        </p:pic>
      </p:grpSp>
      <p:pic>
        <p:nvPicPr>
          <p:cNvPr id="38916" name="Picture 4" descr="Đọc: Gió vườn – Tiếng Việt 4 Chân trời sáng tạo Tiếng Việt lớp 4 Chân trời sáng tạo tập 1 Bài 7">
            <a:extLst>
              <a:ext uri="{FF2B5EF4-FFF2-40B4-BE49-F238E27FC236}">
                <a16:creationId xmlns:a16="http://schemas.microsoft.com/office/drawing/2014/main" xmlns="" id="{C3EFE7EC-70DC-4BEA-8972-A4F24D095A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4439" y="1781428"/>
            <a:ext cx="6332221" cy="21865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49811E20-7218-4969-A702-E366475FB98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2422" b="85677" l="59151" r="85432">
                        <a14:foregroundMark x1="65813" y1="34115" x2="70864" y2="34115"/>
                        <a14:foregroundMark x1="70059" y1="32422" x2="70059" y2="32422"/>
                        <a14:foregroundMark x1="83309" y1="39063" x2="85578" y2="47656"/>
                        <a14:foregroundMark x1="65959" y1="80339" x2="76720" y2="82422"/>
                        <a14:foregroundMark x1="69619" y1="74349" x2="77306" y2="75651"/>
                        <a14:foregroundMark x1="66179" y1="75000" x2="70205" y2="77474"/>
                        <a14:foregroundMark x1="66471" y1="82552" x2="71230" y2="84115"/>
                        <a14:foregroundMark x1="67204" y1="84635" x2="67204" y2="84635"/>
                        <a14:foregroundMark x1="74451" y1="85677" x2="70205" y2="85547"/>
                        <a14:foregroundMark x1="64568" y1="52344" x2="74963" y2="58984"/>
                        <a14:foregroundMark x1="73426" y1="52604" x2="68594" y2="66406"/>
                        <a14:foregroundMark x1="74085" y1="32552" x2="74085" y2="32552"/>
                        <a14:foregroundMark x1="75329" y1="33203" x2="77599" y2="35026"/>
                        <a14:foregroundMark x1="74085" y1="32813" x2="76061" y2="33724"/>
                        <a14:foregroundMark x1="82211" y1="37760" x2="84187" y2="41927"/>
                        <a14:foregroundMark x1="63104" y1="69271" x2="64714" y2="70573"/>
                        <a14:foregroundMark x1="67204" y1="72656" x2="67204" y2="72656"/>
                        <a14:foregroundMark x1="67204" y1="72656" x2="68814" y2="72656"/>
                        <a14:foregroundMark x1="62958" y1="80990" x2="64422" y2="77734"/>
                      </a14:backgroundRemoval>
                    </a14:imgEffect>
                  </a14:imgLayer>
                </a14:imgProps>
              </a:ext>
            </a:extLst>
          </a:blip>
          <a:srcRect l="55958" t="29872" r="12042" b="17801"/>
          <a:stretch/>
        </p:blipFill>
        <p:spPr>
          <a:xfrm>
            <a:off x="6812280" y="2925488"/>
            <a:ext cx="2423160" cy="2227790"/>
          </a:xfrm>
          <a:prstGeom prst="rect">
            <a:avLst/>
          </a:prstGeom>
        </p:spPr>
      </p:pic>
      <p:sp>
        <p:nvSpPr>
          <p:cNvPr id="10" name="Speech Bubble: Rectangle with Corners Rounded 9">
            <a:extLst>
              <a:ext uri="{FF2B5EF4-FFF2-40B4-BE49-F238E27FC236}">
                <a16:creationId xmlns:a16="http://schemas.microsoft.com/office/drawing/2014/main" xmlns="" id="{0513BA84-561F-4EBE-B768-69CA642EFA1D}"/>
              </a:ext>
            </a:extLst>
          </p:cNvPr>
          <p:cNvSpPr/>
          <p:nvPr/>
        </p:nvSpPr>
        <p:spPr>
          <a:xfrm>
            <a:off x="2555174" y="4323987"/>
            <a:ext cx="4423410" cy="454902"/>
          </a:xfrm>
          <a:prstGeom prst="wedgeRoundRectCallout">
            <a:avLst>
              <a:gd name="adj1" fmla="val 59167"/>
              <a:gd name="adj2" fmla="val 1109"/>
              <a:gd name="adj3" fmla="val 16667"/>
            </a:avLst>
          </a:prstGeom>
          <a:solidFill>
            <a:srgbClr val="FFCCCC"/>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bg1">
                    <a:lumMod val="10000"/>
                  </a:schemeClr>
                </a:solidFill>
                <a:latin typeface="Calibri" panose="020F0502020204030204" pitchFamily="34" charset="0"/>
                <a:cs typeface="Calibri" panose="020F0502020204030204" pitchFamily="34" charset="0"/>
              </a:rPr>
              <a:t>Hãy đọc lại đoạn 1 bạn nhé!</a:t>
            </a:r>
            <a:endParaRPr lang="en-US" sz="2800" dirty="0">
              <a:solidFill>
                <a:schemeClr val="bg1">
                  <a:lumMod val="1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2753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8916"/>
                                        </p:tgtEl>
                                        <p:attrNameLst>
                                          <p:attrName>style.visibility</p:attrName>
                                        </p:attrNameLst>
                                      </p:cBhvr>
                                      <p:to>
                                        <p:strVal val="visible"/>
                                      </p:to>
                                    </p:set>
                                    <p:animEffect transition="in" filter="fade">
                                      <p:cBhvr>
                                        <p:cTn id="14" dur="500"/>
                                        <p:tgtEl>
                                          <p:spTgt spid="38916"/>
                                        </p:tgtEl>
                                      </p:cBhvr>
                                    </p:animEffect>
                                  </p:childTnLst>
                                  <p:subTnLst>
                                    <p:audio>
                                      <p:cMediaNode>
                                        <p:cTn display="0" masterRel="sameClick">
                                          <p:stCondLst>
                                            <p:cond evt="begin" delay="0">
                                              <p:tn val="12"/>
                                            </p:cond>
                                          </p:stCondLst>
                                          <p:endCondLst>
                                            <p:cond evt="onStopAudio" delay="0">
                                              <p:tgtEl>
                                                <p:sldTgt/>
                                              </p:tgtEl>
                                            </p:cond>
                                          </p:endCondLst>
                                        </p:cTn>
                                        <p:tgtEl>
                                          <p:sndTgt r:embed="rId2" name="camera.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farm Isometric corn ranch cartoon game garden plants dog Flowers">
            <a:extLst>
              <a:ext uri="{FF2B5EF4-FFF2-40B4-BE49-F238E27FC236}">
                <a16:creationId xmlns:a16="http://schemas.microsoft.com/office/drawing/2014/main" xmlns="" id="{F8108998-E9C9-45E0-BD85-A6C03D5972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2684"/>
          <a:stretch/>
        </p:blipFill>
        <p:spPr bwMode="auto">
          <a:xfrm>
            <a:off x="-14939" y="0"/>
            <a:ext cx="9158939"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xmlns="" id="{5E3F609D-214B-455C-ACD1-1E2D83DB69A2}"/>
              </a:ext>
            </a:extLst>
          </p:cNvPr>
          <p:cNvSpPr/>
          <p:nvPr/>
        </p:nvSpPr>
        <p:spPr>
          <a:xfrm>
            <a:off x="125730" y="133142"/>
            <a:ext cx="8892540" cy="4930348"/>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vi-VN" sz="2200" b="1" dirty="0">
              <a:solidFill>
                <a:schemeClr val="bg1">
                  <a:lumMod val="10000"/>
                </a:schemeClr>
              </a:solidFill>
              <a:latin typeface="Calibri" panose="020F0502020204030204" pitchFamily="34" charset="0"/>
              <a:cs typeface="Calibri" panose="020F0502020204030204" pitchFamily="34" charset="0"/>
            </a:endParaRPr>
          </a:p>
          <a:p>
            <a:pPr marL="457200" algn="just">
              <a:spcBef>
                <a:spcPts val="1200"/>
              </a:spcBef>
            </a:pPr>
            <a:r>
              <a:rPr lang="vi-VN" sz="2200" b="1" dirty="0">
                <a:solidFill>
                  <a:schemeClr val="bg1">
                    <a:lumMod val="10000"/>
                  </a:schemeClr>
                </a:solidFill>
                <a:latin typeface="Calibri" panose="020F0502020204030204" pitchFamily="34" charset="0"/>
                <a:cs typeface="Calibri" panose="020F0502020204030204" pitchFamily="34" charset="0"/>
              </a:rPr>
              <a:t>Giải được câu đố, nói được về hiện tượng tìm được trong lời giải đố; nêu được phỏng đoán về nội dung bài đọc qua tên bài, hoạt động khởi động và tranh minh họa</a:t>
            </a:r>
            <a:r>
              <a:rPr lang="en-US" sz="2200" b="1" dirty="0">
                <a:solidFill>
                  <a:schemeClr val="bg1">
                    <a:lumMod val="10000"/>
                  </a:schemeClr>
                </a:solidFill>
                <a:latin typeface="Calibri" panose="020F0502020204030204" pitchFamily="34" charset="0"/>
                <a:cs typeface="Calibri" panose="020F0502020204030204" pitchFamily="34" charset="0"/>
              </a:rPr>
              <a:t>.</a:t>
            </a:r>
          </a:p>
          <a:p>
            <a:pPr marL="457200" algn="just">
              <a:spcBef>
                <a:spcPts val="1200"/>
              </a:spcBef>
            </a:pPr>
            <a:r>
              <a:rPr lang="en-US" sz="2200" b="1" dirty="0" err="1">
                <a:solidFill>
                  <a:schemeClr val="bg1">
                    <a:lumMod val="10000"/>
                  </a:schemeClr>
                </a:solidFill>
                <a:latin typeface="Calibri" panose="020F0502020204030204" pitchFamily="34" charset="0"/>
                <a:cs typeface="Calibri" panose="020F0502020204030204" pitchFamily="34" charset="0"/>
              </a:rPr>
              <a:t>Đọc</a:t>
            </a:r>
            <a:r>
              <a:rPr lang="en-US" sz="2200" b="1" dirty="0">
                <a:solidFill>
                  <a:schemeClr val="bg1">
                    <a:lumMod val="10000"/>
                  </a:schemeClr>
                </a:solidFill>
                <a:latin typeface="Calibri" panose="020F0502020204030204" pitchFamily="34" charset="0"/>
                <a:cs typeface="Calibri" panose="020F0502020204030204" pitchFamily="34" charset="0"/>
              </a:rPr>
              <a:t> </a:t>
            </a:r>
            <a:r>
              <a:rPr lang="en-US" sz="2200" b="1" dirty="0" err="1">
                <a:solidFill>
                  <a:schemeClr val="bg1">
                    <a:lumMod val="10000"/>
                  </a:schemeClr>
                </a:solidFill>
                <a:latin typeface="Calibri" panose="020F0502020204030204" pitchFamily="34" charset="0"/>
                <a:cs typeface="Calibri" panose="020F0502020204030204" pitchFamily="34" charset="0"/>
              </a:rPr>
              <a:t>trôi</a:t>
            </a:r>
            <a:r>
              <a:rPr lang="en-US" sz="2200" b="1" dirty="0">
                <a:solidFill>
                  <a:schemeClr val="bg1">
                    <a:lumMod val="10000"/>
                  </a:schemeClr>
                </a:solidFill>
                <a:latin typeface="Calibri" panose="020F0502020204030204" pitchFamily="34" charset="0"/>
                <a:cs typeface="Calibri" panose="020F0502020204030204" pitchFamily="34" charset="0"/>
              </a:rPr>
              <a:t> </a:t>
            </a:r>
            <a:r>
              <a:rPr lang="en-US" sz="2200" b="1" dirty="0" err="1">
                <a:solidFill>
                  <a:schemeClr val="bg1">
                    <a:lumMod val="10000"/>
                  </a:schemeClr>
                </a:solidFill>
                <a:latin typeface="Calibri" panose="020F0502020204030204" pitchFamily="34" charset="0"/>
                <a:cs typeface="Calibri" panose="020F0502020204030204" pitchFamily="34" charset="0"/>
              </a:rPr>
              <a:t>chảy</a:t>
            </a:r>
            <a:r>
              <a:rPr lang="en-US" sz="2200" b="1" dirty="0">
                <a:solidFill>
                  <a:schemeClr val="bg1">
                    <a:lumMod val="10000"/>
                  </a:schemeClr>
                </a:solidFill>
                <a:latin typeface="Calibri" panose="020F0502020204030204" pitchFamily="34" charset="0"/>
                <a:cs typeface="Calibri" panose="020F0502020204030204" pitchFamily="34" charset="0"/>
              </a:rPr>
              <a:t> </a:t>
            </a:r>
            <a:r>
              <a:rPr lang="en-US" sz="2200" b="1" dirty="0" err="1">
                <a:solidFill>
                  <a:schemeClr val="bg1">
                    <a:lumMod val="10000"/>
                  </a:schemeClr>
                </a:solidFill>
                <a:latin typeface="Calibri" panose="020F0502020204030204" pitchFamily="34" charset="0"/>
                <a:cs typeface="Calibri" panose="020F0502020204030204" pitchFamily="34" charset="0"/>
              </a:rPr>
              <a:t>bài</a:t>
            </a:r>
            <a:r>
              <a:rPr lang="en-US" sz="2200" b="1" dirty="0">
                <a:solidFill>
                  <a:schemeClr val="bg1">
                    <a:lumMod val="10000"/>
                  </a:schemeClr>
                </a:solidFill>
                <a:latin typeface="Calibri" panose="020F0502020204030204" pitchFamily="34" charset="0"/>
                <a:cs typeface="Calibri" panose="020F0502020204030204" pitchFamily="34" charset="0"/>
              </a:rPr>
              <a:t> </a:t>
            </a:r>
            <a:r>
              <a:rPr lang="en-US" sz="2200" b="1" dirty="0" err="1">
                <a:solidFill>
                  <a:schemeClr val="bg1">
                    <a:lumMod val="10000"/>
                  </a:schemeClr>
                </a:solidFill>
                <a:latin typeface="Calibri" panose="020F0502020204030204" pitchFamily="34" charset="0"/>
                <a:cs typeface="Calibri" panose="020F0502020204030204" pitchFamily="34" charset="0"/>
              </a:rPr>
              <a:t>đọc</a:t>
            </a:r>
            <a:r>
              <a:rPr lang="en-US" sz="2200" b="1" dirty="0">
                <a:solidFill>
                  <a:schemeClr val="bg1">
                    <a:lumMod val="10000"/>
                  </a:schemeClr>
                </a:solidFill>
                <a:latin typeface="Calibri" panose="020F0502020204030204" pitchFamily="34" charset="0"/>
                <a:cs typeface="Calibri" panose="020F0502020204030204" pitchFamily="34" charset="0"/>
              </a:rPr>
              <a:t>, </a:t>
            </a:r>
            <a:r>
              <a:rPr lang="en-US" sz="2200" b="1" dirty="0" err="1">
                <a:solidFill>
                  <a:schemeClr val="bg1">
                    <a:lumMod val="10000"/>
                  </a:schemeClr>
                </a:solidFill>
                <a:latin typeface="Calibri" panose="020F0502020204030204" pitchFamily="34" charset="0"/>
                <a:cs typeface="Calibri" panose="020F0502020204030204" pitchFamily="34" charset="0"/>
              </a:rPr>
              <a:t>ngắt</a:t>
            </a:r>
            <a:r>
              <a:rPr lang="en-US" sz="2200" b="1" dirty="0">
                <a:solidFill>
                  <a:schemeClr val="bg1">
                    <a:lumMod val="10000"/>
                  </a:schemeClr>
                </a:solidFill>
                <a:latin typeface="Calibri" panose="020F0502020204030204" pitchFamily="34" charset="0"/>
                <a:cs typeface="Calibri" panose="020F0502020204030204" pitchFamily="34" charset="0"/>
              </a:rPr>
              <a:t> </a:t>
            </a:r>
            <a:r>
              <a:rPr lang="en-US" sz="2200" b="1" dirty="0" err="1">
                <a:solidFill>
                  <a:schemeClr val="bg1">
                    <a:lumMod val="10000"/>
                  </a:schemeClr>
                </a:solidFill>
                <a:latin typeface="Calibri" panose="020F0502020204030204" pitchFamily="34" charset="0"/>
                <a:cs typeface="Calibri" panose="020F0502020204030204" pitchFamily="34" charset="0"/>
              </a:rPr>
              <a:t>nghỉ</a:t>
            </a:r>
            <a:r>
              <a:rPr lang="en-US" sz="2200" b="1" dirty="0">
                <a:solidFill>
                  <a:schemeClr val="bg1">
                    <a:lumMod val="10000"/>
                  </a:schemeClr>
                </a:solidFill>
                <a:latin typeface="Calibri" panose="020F0502020204030204" pitchFamily="34" charset="0"/>
                <a:cs typeface="Calibri" panose="020F0502020204030204" pitchFamily="34" charset="0"/>
              </a:rPr>
              <a:t> </a:t>
            </a:r>
            <a:r>
              <a:rPr lang="vi-VN" sz="2200" b="1" dirty="0">
                <a:solidFill>
                  <a:schemeClr val="bg1">
                    <a:lumMod val="10000"/>
                  </a:schemeClr>
                </a:solidFill>
                <a:latin typeface="Calibri" panose="020F0502020204030204" pitchFamily="34" charset="0"/>
                <a:cs typeface="Calibri" panose="020F0502020204030204" pitchFamily="34" charset="0"/>
              </a:rPr>
              <a:t>đúng nhịp thơ</a:t>
            </a:r>
            <a:r>
              <a:rPr lang="en-US" sz="2200" b="1" dirty="0">
                <a:solidFill>
                  <a:schemeClr val="bg1">
                    <a:lumMod val="10000"/>
                  </a:schemeClr>
                </a:solidFill>
                <a:latin typeface="Calibri" panose="020F0502020204030204" pitchFamily="34" charset="0"/>
                <a:cs typeface="Calibri" panose="020F0502020204030204" pitchFamily="34" charset="0"/>
              </a:rPr>
              <a:t>, </a:t>
            </a:r>
            <a:r>
              <a:rPr lang="en-US" sz="2200" b="1" dirty="0" err="1">
                <a:solidFill>
                  <a:schemeClr val="bg1">
                    <a:lumMod val="10000"/>
                  </a:schemeClr>
                </a:solidFill>
                <a:latin typeface="Calibri" panose="020F0502020204030204" pitchFamily="34" charset="0"/>
                <a:cs typeface="Calibri" panose="020F0502020204030204" pitchFamily="34" charset="0"/>
              </a:rPr>
              <a:t>đúng</a:t>
            </a:r>
            <a:r>
              <a:rPr lang="en-US" sz="2200" b="1" dirty="0">
                <a:solidFill>
                  <a:schemeClr val="bg1">
                    <a:lumMod val="10000"/>
                  </a:schemeClr>
                </a:solidFill>
                <a:latin typeface="Calibri" panose="020F0502020204030204" pitchFamily="34" charset="0"/>
                <a:cs typeface="Calibri" panose="020F0502020204030204" pitchFamily="34" charset="0"/>
              </a:rPr>
              <a:t> logic </a:t>
            </a:r>
            <a:r>
              <a:rPr lang="en-US" sz="2200" b="1" dirty="0" err="1">
                <a:solidFill>
                  <a:schemeClr val="bg1">
                    <a:lumMod val="10000"/>
                  </a:schemeClr>
                </a:solidFill>
                <a:latin typeface="Calibri" panose="020F0502020204030204" pitchFamily="34" charset="0"/>
                <a:cs typeface="Calibri" panose="020F0502020204030204" pitchFamily="34" charset="0"/>
              </a:rPr>
              <a:t>ngữ</a:t>
            </a:r>
            <a:r>
              <a:rPr lang="en-US" sz="2200" b="1" dirty="0">
                <a:solidFill>
                  <a:schemeClr val="bg1">
                    <a:lumMod val="10000"/>
                  </a:schemeClr>
                </a:solidFill>
                <a:latin typeface="Calibri" panose="020F0502020204030204" pitchFamily="34" charset="0"/>
                <a:cs typeface="Calibri" panose="020F0502020204030204" pitchFamily="34" charset="0"/>
              </a:rPr>
              <a:t> </a:t>
            </a:r>
            <a:r>
              <a:rPr lang="en-US" sz="2200" b="1" dirty="0" err="1">
                <a:solidFill>
                  <a:schemeClr val="bg1">
                    <a:lumMod val="10000"/>
                  </a:schemeClr>
                </a:solidFill>
                <a:latin typeface="Calibri" panose="020F0502020204030204" pitchFamily="34" charset="0"/>
                <a:cs typeface="Calibri" panose="020F0502020204030204" pitchFamily="34" charset="0"/>
              </a:rPr>
              <a:t>nghĩa</a:t>
            </a:r>
            <a:r>
              <a:rPr lang="en-US" sz="2200" b="1" dirty="0">
                <a:solidFill>
                  <a:schemeClr val="bg1">
                    <a:lumMod val="10000"/>
                  </a:schemeClr>
                </a:solidFill>
                <a:latin typeface="Calibri" panose="020F0502020204030204" pitchFamily="34" charset="0"/>
                <a:cs typeface="Calibri" panose="020F0502020204030204" pitchFamily="34" charset="0"/>
              </a:rPr>
              <a:t>; </a:t>
            </a:r>
            <a:r>
              <a:rPr lang="en-US" sz="2200" b="1" dirty="0" err="1">
                <a:solidFill>
                  <a:schemeClr val="bg1">
                    <a:lumMod val="10000"/>
                  </a:schemeClr>
                </a:solidFill>
                <a:latin typeface="Calibri" panose="020F0502020204030204" pitchFamily="34" charset="0"/>
                <a:cs typeface="Calibri" panose="020F0502020204030204" pitchFamily="34" charset="0"/>
              </a:rPr>
              <a:t>trả</a:t>
            </a:r>
            <a:r>
              <a:rPr lang="en-US" sz="2200" b="1" dirty="0">
                <a:solidFill>
                  <a:schemeClr val="bg1">
                    <a:lumMod val="10000"/>
                  </a:schemeClr>
                </a:solidFill>
                <a:latin typeface="Calibri" panose="020F0502020204030204" pitchFamily="34" charset="0"/>
                <a:cs typeface="Calibri" panose="020F0502020204030204" pitchFamily="34" charset="0"/>
              </a:rPr>
              <a:t> </a:t>
            </a:r>
            <a:r>
              <a:rPr lang="en-US" sz="2200" b="1" dirty="0" err="1">
                <a:solidFill>
                  <a:schemeClr val="bg1">
                    <a:lumMod val="10000"/>
                  </a:schemeClr>
                </a:solidFill>
                <a:latin typeface="Calibri" panose="020F0502020204030204" pitchFamily="34" charset="0"/>
                <a:cs typeface="Calibri" panose="020F0502020204030204" pitchFamily="34" charset="0"/>
              </a:rPr>
              <a:t>lời</a:t>
            </a:r>
            <a:r>
              <a:rPr lang="en-US" sz="2200" b="1" dirty="0">
                <a:solidFill>
                  <a:schemeClr val="bg1">
                    <a:lumMod val="10000"/>
                  </a:schemeClr>
                </a:solidFill>
                <a:latin typeface="Calibri" panose="020F0502020204030204" pitchFamily="34" charset="0"/>
                <a:cs typeface="Calibri" panose="020F0502020204030204" pitchFamily="34" charset="0"/>
              </a:rPr>
              <a:t> </a:t>
            </a:r>
            <a:r>
              <a:rPr lang="en-US" sz="2200" b="1" dirty="0" err="1">
                <a:solidFill>
                  <a:schemeClr val="bg1">
                    <a:lumMod val="10000"/>
                  </a:schemeClr>
                </a:solidFill>
                <a:latin typeface="Calibri" panose="020F0502020204030204" pitchFamily="34" charset="0"/>
                <a:cs typeface="Calibri" panose="020F0502020204030204" pitchFamily="34" charset="0"/>
              </a:rPr>
              <a:t>được</a:t>
            </a:r>
            <a:r>
              <a:rPr lang="en-US" sz="2200" b="1" dirty="0">
                <a:solidFill>
                  <a:schemeClr val="bg1">
                    <a:lumMod val="10000"/>
                  </a:schemeClr>
                </a:solidFill>
                <a:latin typeface="Calibri" panose="020F0502020204030204" pitchFamily="34" charset="0"/>
                <a:cs typeface="Calibri" panose="020F0502020204030204" pitchFamily="34" charset="0"/>
              </a:rPr>
              <a:t> </a:t>
            </a:r>
            <a:r>
              <a:rPr lang="en-US" sz="2200" b="1" dirty="0" err="1">
                <a:solidFill>
                  <a:schemeClr val="bg1">
                    <a:lumMod val="10000"/>
                  </a:schemeClr>
                </a:solidFill>
                <a:latin typeface="Calibri" panose="020F0502020204030204" pitchFamily="34" charset="0"/>
                <a:cs typeface="Calibri" panose="020F0502020204030204" pitchFamily="34" charset="0"/>
              </a:rPr>
              <a:t>các</a:t>
            </a:r>
            <a:r>
              <a:rPr lang="en-US" sz="2200" b="1" dirty="0">
                <a:solidFill>
                  <a:schemeClr val="bg1">
                    <a:lumMod val="10000"/>
                  </a:schemeClr>
                </a:solidFill>
                <a:latin typeface="Calibri" panose="020F0502020204030204" pitchFamily="34" charset="0"/>
                <a:cs typeface="Calibri" panose="020F0502020204030204" pitchFamily="34" charset="0"/>
              </a:rPr>
              <a:t> </a:t>
            </a:r>
            <a:r>
              <a:rPr lang="en-US" sz="2200" b="1" dirty="0" err="1">
                <a:solidFill>
                  <a:schemeClr val="bg1">
                    <a:lumMod val="10000"/>
                  </a:schemeClr>
                </a:solidFill>
                <a:latin typeface="Calibri" panose="020F0502020204030204" pitchFamily="34" charset="0"/>
                <a:cs typeface="Calibri" panose="020F0502020204030204" pitchFamily="34" charset="0"/>
              </a:rPr>
              <a:t>câu</a:t>
            </a:r>
            <a:r>
              <a:rPr lang="en-US" sz="2200" b="1" dirty="0">
                <a:solidFill>
                  <a:schemeClr val="bg1">
                    <a:lumMod val="10000"/>
                  </a:schemeClr>
                </a:solidFill>
                <a:latin typeface="Calibri" panose="020F0502020204030204" pitchFamily="34" charset="0"/>
                <a:cs typeface="Calibri" panose="020F0502020204030204" pitchFamily="34" charset="0"/>
              </a:rPr>
              <a:t> </a:t>
            </a:r>
            <a:r>
              <a:rPr lang="en-US" sz="2200" b="1" dirty="0" err="1">
                <a:solidFill>
                  <a:schemeClr val="bg1">
                    <a:lumMod val="10000"/>
                  </a:schemeClr>
                </a:solidFill>
                <a:latin typeface="Calibri" panose="020F0502020204030204" pitchFamily="34" charset="0"/>
                <a:cs typeface="Calibri" panose="020F0502020204030204" pitchFamily="34" charset="0"/>
              </a:rPr>
              <a:t>hỏi</a:t>
            </a:r>
            <a:r>
              <a:rPr lang="en-US" sz="2200" b="1" dirty="0">
                <a:solidFill>
                  <a:schemeClr val="bg1">
                    <a:lumMod val="10000"/>
                  </a:schemeClr>
                </a:solidFill>
                <a:latin typeface="Calibri" panose="020F0502020204030204" pitchFamily="34" charset="0"/>
                <a:cs typeface="Calibri" panose="020F0502020204030204" pitchFamily="34" charset="0"/>
              </a:rPr>
              <a:t> </a:t>
            </a:r>
            <a:r>
              <a:rPr lang="en-US" sz="2200" b="1" dirty="0" err="1">
                <a:solidFill>
                  <a:schemeClr val="bg1">
                    <a:lumMod val="10000"/>
                  </a:schemeClr>
                </a:solidFill>
                <a:latin typeface="Calibri" panose="020F0502020204030204" pitchFamily="34" charset="0"/>
                <a:cs typeface="Calibri" panose="020F0502020204030204" pitchFamily="34" charset="0"/>
              </a:rPr>
              <a:t>tìm</a:t>
            </a:r>
            <a:r>
              <a:rPr lang="en-US" sz="2200" b="1" dirty="0">
                <a:solidFill>
                  <a:schemeClr val="bg1">
                    <a:lumMod val="10000"/>
                  </a:schemeClr>
                </a:solidFill>
                <a:latin typeface="Calibri" panose="020F0502020204030204" pitchFamily="34" charset="0"/>
                <a:cs typeface="Calibri" panose="020F0502020204030204" pitchFamily="34" charset="0"/>
              </a:rPr>
              <a:t> </a:t>
            </a:r>
            <a:r>
              <a:rPr lang="en-US" sz="2200" b="1" dirty="0" err="1">
                <a:solidFill>
                  <a:schemeClr val="bg1">
                    <a:lumMod val="10000"/>
                  </a:schemeClr>
                </a:solidFill>
                <a:latin typeface="Calibri" panose="020F0502020204030204" pitchFamily="34" charset="0"/>
                <a:cs typeface="Calibri" panose="020F0502020204030204" pitchFamily="34" charset="0"/>
              </a:rPr>
              <a:t>hiểu</a:t>
            </a:r>
            <a:r>
              <a:rPr lang="en-US" sz="2200" b="1" dirty="0">
                <a:solidFill>
                  <a:schemeClr val="bg1">
                    <a:lumMod val="10000"/>
                  </a:schemeClr>
                </a:solidFill>
                <a:latin typeface="Calibri" panose="020F0502020204030204" pitchFamily="34" charset="0"/>
                <a:cs typeface="Calibri" panose="020F0502020204030204" pitchFamily="34" charset="0"/>
              </a:rPr>
              <a:t> </a:t>
            </a:r>
            <a:r>
              <a:rPr lang="en-US" sz="2200" b="1" dirty="0" err="1">
                <a:solidFill>
                  <a:schemeClr val="bg1">
                    <a:lumMod val="10000"/>
                  </a:schemeClr>
                </a:solidFill>
                <a:latin typeface="Calibri" panose="020F0502020204030204" pitchFamily="34" charset="0"/>
                <a:cs typeface="Calibri" panose="020F0502020204030204" pitchFamily="34" charset="0"/>
              </a:rPr>
              <a:t>bài</a:t>
            </a:r>
            <a:r>
              <a:rPr lang="en-US" sz="2200" b="1" dirty="0">
                <a:solidFill>
                  <a:schemeClr val="bg1">
                    <a:lumMod val="10000"/>
                  </a:schemeClr>
                </a:solidFill>
                <a:latin typeface="Calibri" panose="020F0502020204030204" pitchFamily="34" charset="0"/>
                <a:cs typeface="Calibri" panose="020F0502020204030204" pitchFamily="34" charset="0"/>
              </a:rPr>
              <a:t>. </a:t>
            </a:r>
            <a:r>
              <a:rPr lang="en-US" sz="2200" b="1" dirty="0" err="1">
                <a:solidFill>
                  <a:schemeClr val="bg1">
                    <a:lumMod val="10000"/>
                  </a:schemeClr>
                </a:solidFill>
                <a:latin typeface="Calibri" panose="020F0502020204030204" pitchFamily="34" charset="0"/>
                <a:cs typeface="Calibri" panose="020F0502020204030204" pitchFamily="34" charset="0"/>
              </a:rPr>
              <a:t>Hiểu</a:t>
            </a:r>
            <a:r>
              <a:rPr lang="en-US" sz="2200" b="1" dirty="0">
                <a:solidFill>
                  <a:schemeClr val="bg1">
                    <a:lumMod val="10000"/>
                  </a:schemeClr>
                </a:solidFill>
                <a:latin typeface="Calibri" panose="020F0502020204030204" pitchFamily="34" charset="0"/>
                <a:cs typeface="Calibri" panose="020F0502020204030204" pitchFamily="34" charset="0"/>
              </a:rPr>
              <a:t> </a:t>
            </a:r>
            <a:r>
              <a:rPr lang="en-US" sz="2200" b="1" dirty="0" err="1">
                <a:solidFill>
                  <a:schemeClr val="bg1">
                    <a:lumMod val="10000"/>
                  </a:schemeClr>
                </a:solidFill>
                <a:latin typeface="Calibri" panose="020F0502020204030204" pitchFamily="34" charset="0"/>
                <a:cs typeface="Calibri" panose="020F0502020204030204" pitchFamily="34" charset="0"/>
              </a:rPr>
              <a:t>được</a:t>
            </a:r>
            <a:r>
              <a:rPr lang="en-US" sz="2200" b="1" dirty="0">
                <a:solidFill>
                  <a:schemeClr val="bg1">
                    <a:lumMod val="10000"/>
                  </a:schemeClr>
                </a:solidFill>
                <a:latin typeface="Calibri" panose="020F0502020204030204" pitchFamily="34" charset="0"/>
                <a:cs typeface="Calibri" panose="020F0502020204030204" pitchFamily="34" charset="0"/>
              </a:rPr>
              <a:t> </a:t>
            </a:r>
            <a:r>
              <a:rPr lang="en-US" sz="2200" b="1" dirty="0" err="1">
                <a:solidFill>
                  <a:schemeClr val="bg1">
                    <a:lumMod val="10000"/>
                  </a:schemeClr>
                </a:solidFill>
                <a:latin typeface="Calibri" panose="020F0502020204030204" pitchFamily="34" charset="0"/>
                <a:cs typeface="Calibri" panose="020F0502020204030204" pitchFamily="34" charset="0"/>
              </a:rPr>
              <a:t>nội</a:t>
            </a:r>
            <a:r>
              <a:rPr lang="en-US" sz="2200" b="1" dirty="0">
                <a:solidFill>
                  <a:schemeClr val="bg1">
                    <a:lumMod val="10000"/>
                  </a:schemeClr>
                </a:solidFill>
                <a:latin typeface="Calibri" panose="020F0502020204030204" pitchFamily="34" charset="0"/>
                <a:cs typeface="Calibri" panose="020F0502020204030204" pitchFamily="34" charset="0"/>
              </a:rPr>
              <a:t> dung </a:t>
            </a:r>
            <a:r>
              <a:rPr lang="en-US" sz="2200" b="1" dirty="0" err="1">
                <a:solidFill>
                  <a:schemeClr val="bg1">
                    <a:lumMod val="10000"/>
                  </a:schemeClr>
                </a:solidFill>
                <a:latin typeface="Calibri" panose="020F0502020204030204" pitchFamily="34" charset="0"/>
                <a:cs typeface="Calibri" panose="020F0502020204030204" pitchFamily="34" charset="0"/>
              </a:rPr>
              <a:t>bài</a:t>
            </a:r>
            <a:r>
              <a:rPr lang="en-US" sz="2200" b="1" dirty="0">
                <a:solidFill>
                  <a:schemeClr val="bg1">
                    <a:lumMod val="10000"/>
                  </a:schemeClr>
                </a:solidFill>
                <a:latin typeface="Calibri" panose="020F0502020204030204" pitchFamily="34" charset="0"/>
                <a:cs typeface="Calibri" panose="020F0502020204030204" pitchFamily="34" charset="0"/>
              </a:rPr>
              <a:t> </a:t>
            </a:r>
            <a:r>
              <a:rPr lang="en-US" sz="2200" b="1" dirty="0" err="1">
                <a:solidFill>
                  <a:schemeClr val="bg1">
                    <a:lumMod val="10000"/>
                  </a:schemeClr>
                </a:solidFill>
                <a:latin typeface="Calibri" panose="020F0502020204030204" pitchFamily="34" charset="0"/>
                <a:cs typeface="Calibri" panose="020F0502020204030204" pitchFamily="34" charset="0"/>
              </a:rPr>
              <a:t>đọc</a:t>
            </a:r>
            <a:r>
              <a:rPr lang="en-US" sz="2200" b="1" dirty="0">
                <a:solidFill>
                  <a:schemeClr val="bg1">
                    <a:lumMod val="10000"/>
                  </a:schemeClr>
                </a:solidFill>
                <a:latin typeface="Calibri" panose="020F0502020204030204" pitchFamily="34" charset="0"/>
                <a:cs typeface="Calibri" panose="020F0502020204030204" pitchFamily="34" charset="0"/>
              </a:rPr>
              <a:t>: </a:t>
            </a:r>
            <a:r>
              <a:rPr lang="vi-VN" sz="2200" b="1" i="1" dirty="0">
                <a:solidFill>
                  <a:schemeClr val="bg1">
                    <a:lumMod val="10000"/>
                  </a:schemeClr>
                </a:solidFill>
                <a:latin typeface="Calibri" panose="020F0502020204030204" pitchFamily="34" charset="0"/>
                <a:cs typeface="Calibri" panose="020F0502020204030204" pitchFamily="34" charset="0"/>
              </a:rPr>
              <a:t>Gió vườn chăm chỉ suốt ngày, làm được mọi việc để giúp đỡ mọi vật, mọi người. </a:t>
            </a:r>
            <a:r>
              <a:rPr lang="vi-VN" sz="2200" b="1" dirty="0">
                <a:solidFill>
                  <a:schemeClr val="bg1">
                    <a:lumMod val="10000"/>
                  </a:schemeClr>
                </a:solidFill>
                <a:latin typeface="Calibri" panose="020F0502020204030204" pitchFamily="34" charset="0"/>
                <a:cs typeface="Calibri" panose="020F0502020204030204" pitchFamily="34" charset="0"/>
              </a:rPr>
              <a:t>Từ đó, rút ra được ý nghĩa: </a:t>
            </a:r>
            <a:r>
              <a:rPr lang="vi-VN" sz="2200" b="1" i="1" dirty="0">
                <a:solidFill>
                  <a:schemeClr val="bg1">
                    <a:lumMod val="10000"/>
                  </a:schemeClr>
                </a:solidFill>
                <a:latin typeface="Calibri" panose="020F0502020204030204" pitchFamily="34" charset="0"/>
                <a:cs typeface="Calibri" panose="020F0502020204030204" pitchFamily="34" charset="0"/>
              </a:rPr>
              <a:t>Chăm chỉ làm việc, gắn bó với công việc sẽ giúp mỗi người lớn khôn và có thêm nhiều bạn tốt ở mọi nơi.</a:t>
            </a:r>
            <a:r>
              <a:rPr lang="en-US" sz="2200" b="1" i="1" dirty="0">
                <a:solidFill>
                  <a:schemeClr val="bg1">
                    <a:lumMod val="10000"/>
                  </a:schemeClr>
                </a:solidFill>
                <a:latin typeface="Calibri" panose="020F0502020204030204" pitchFamily="34" charset="0"/>
                <a:cs typeface="Calibri" panose="020F0502020204030204" pitchFamily="34" charset="0"/>
              </a:rPr>
              <a:t> </a:t>
            </a:r>
            <a:endParaRPr lang="vi-VN" sz="2200" b="1" i="1" dirty="0">
              <a:solidFill>
                <a:schemeClr val="bg1">
                  <a:lumMod val="10000"/>
                </a:schemeClr>
              </a:solidFill>
              <a:latin typeface="Calibri" panose="020F0502020204030204" pitchFamily="34" charset="0"/>
              <a:cs typeface="Calibri" panose="020F0502020204030204" pitchFamily="34" charset="0"/>
            </a:endParaRPr>
          </a:p>
          <a:p>
            <a:pPr marL="457200" algn="just">
              <a:spcBef>
                <a:spcPts val="1200"/>
              </a:spcBef>
            </a:pPr>
            <a:r>
              <a:rPr lang="en-US" sz="2200" b="1" dirty="0" err="1">
                <a:solidFill>
                  <a:schemeClr val="bg1">
                    <a:lumMod val="10000"/>
                  </a:schemeClr>
                </a:solidFill>
                <a:latin typeface="Calibri" panose="020F0502020204030204" pitchFamily="34" charset="0"/>
                <a:cs typeface="Calibri" panose="020F0502020204030204" pitchFamily="34" charset="0"/>
              </a:rPr>
              <a:t>Tìm</a:t>
            </a:r>
            <a:r>
              <a:rPr lang="en-US" sz="2200" b="1" dirty="0">
                <a:solidFill>
                  <a:schemeClr val="bg1">
                    <a:lumMod val="10000"/>
                  </a:schemeClr>
                </a:solidFill>
                <a:latin typeface="Calibri" panose="020F0502020204030204" pitchFamily="34" charset="0"/>
                <a:cs typeface="Calibri" panose="020F0502020204030204" pitchFamily="34" charset="0"/>
              </a:rPr>
              <a:t> </a:t>
            </a:r>
            <a:r>
              <a:rPr lang="en-US" sz="2200" b="1" dirty="0" err="1">
                <a:solidFill>
                  <a:schemeClr val="bg1">
                    <a:lumMod val="10000"/>
                  </a:schemeClr>
                </a:solidFill>
                <a:latin typeface="Calibri" panose="020F0502020204030204" pitchFamily="34" charset="0"/>
                <a:cs typeface="Calibri" panose="020F0502020204030204" pitchFamily="34" charset="0"/>
              </a:rPr>
              <a:t>đọc</a:t>
            </a:r>
            <a:r>
              <a:rPr lang="en-US" sz="2200" b="1" dirty="0">
                <a:solidFill>
                  <a:schemeClr val="bg1">
                    <a:lumMod val="10000"/>
                  </a:schemeClr>
                </a:solidFill>
                <a:latin typeface="Calibri" panose="020F0502020204030204" pitchFamily="34" charset="0"/>
                <a:cs typeface="Calibri" panose="020F0502020204030204" pitchFamily="34" charset="0"/>
              </a:rPr>
              <a:t> </a:t>
            </a:r>
            <a:r>
              <a:rPr lang="vi-VN" sz="2200" b="1" dirty="0">
                <a:solidFill>
                  <a:schemeClr val="bg1">
                    <a:lumMod val="10000"/>
                  </a:schemeClr>
                </a:solidFill>
                <a:latin typeface="Calibri" panose="020F0502020204030204" pitchFamily="34" charset="0"/>
                <a:cs typeface="Calibri" panose="020F0502020204030204" pitchFamily="34" charset="0"/>
              </a:rPr>
              <a:t>được một bài văn viết về tình cảm với người thân; tình cảm với bạn bè, trường học; tình cảm với quê hương, đất nước;...; viết Nhật kí đọc sách và chia sẻ được với bạn về tình cảm, suy nghĩ sau khi đọc bài văn.</a:t>
            </a: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xmlns="" id="{918E1576-10E8-4A26-B63C-D34C7A26C258}"/>
              </a:ext>
            </a:extLst>
          </p:cNvPr>
          <p:cNvSpPr txBox="1"/>
          <p:nvPr/>
        </p:nvSpPr>
        <p:spPr>
          <a:xfrm>
            <a:off x="2072125" y="41702"/>
            <a:ext cx="4974772" cy="707886"/>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MỤC TIÊU</a:t>
            </a:r>
          </a:p>
        </p:txBody>
      </p:sp>
      <p:pic>
        <p:nvPicPr>
          <p:cNvPr id="14" name="Picture 6" descr="Character game design ILLUSTRATION  farm beanstalk girl cartoon art expressions">
            <a:extLst>
              <a:ext uri="{FF2B5EF4-FFF2-40B4-BE49-F238E27FC236}">
                <a16:creationId xmlns:a16="http://schemas.microsoft.com/office/drawing/2014/main" xmlns="" id="{F0471940-70FE-4196-8809-707F4EAD015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5189" b="37673" l="29429" r="74357">
                        <a14:foregroundMark x1="29429" y1="25660" x2="29429" y2="25660"/>
                        <a14:foregroundMark x1="74357" y1="17893" x2="74357" y2="17893"/>
                        <a14:foregroundMark x1="40786" y1="23459" x2="51357" y2="25094"/>
                        <a14:foregroundMark x1="39357" y1="27296" x2="46143" y2="26195"/>
                        <a14:foregroundMark x1="43143" y1="31698" x2="44357" y2="32799"/>
                        <a14:foregroundMark x1="33143" y1="22044" x2="33143" y2="22044"/>
                        <a14:foregroundMark x1="33643" y1="21635" x2="35071" y2="21572"/>
                        <a14:foregroundMark x1="32929" y1="26824" x2="37929" y2="27704"/>
                        <a14:foregroundMark x1="32643" y1="27296" x2="34571" y2="28805"/>
                        <a14:foregroundMark x1="32071" y1="26038" x2="33857" y2="28553"/>
                        <a14:foregroundMark x1="31571" y1="26509" x2="34214" y2="28553"/>
                        <a14:foregroundMark x1="36500" y1="25346" x2="43214" y2="23145"/>
                        <a14:foregroundMark x1="43214" y1="23145" x2="43286" y2="23050"/>
                      </a14:backgroundRemoval>
                    </a14:imgEffect>
                  </a14:imgLayer>
                </a14:imgProps>
              </a:ext>
              <a:ext uri="{28A0092B-C50C-407E-A947-70E740481C1C}">
                <a14:useLocalDpi xmlns:a14="http://schemas.microsoft.com/office/drawing/2010/main" val="0"/>
              </a:ext>
            </a:extLst>
          </a:blip>
          <a:srcRect l="25038" t="12384" r="22506" b="59451"/>
          <a:stretch/>
        </p:blipFill>
        <p:spPr bwMode="auto">
          <a:xfrm flipH="1">
            <a:off x="0" y="490070"/>
            <a:ext cx="687704" cy="8389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haracter game design ILLUSTRATION  farm beanstalk girl cartoon art expressions">
            <a:extLst>
              <a:ext uri="{FF2B5EF4-FFF2-40B4-BE49-F238E27FC236}">
                <a16:creationId xmlns:a16="http://schemas.microsoft.com/office/drawing/2014/main" xmlns="" id="{55BD252D-EA38-491C-BC81-C108E458669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5189" b="37673" l="29429" r="74357">
                        <a14:foregroundMark x1="29429" y1="25660" x2="29429" y2="25660"/>
                        <a14:foregroundMark x1="74357" y1="17893" x2="74357" y2="17893"/>
                        <a14:foregroundMark x1="40786" y1="23459" x2="51357" y2="25094"/>
                        <a14:foregroundMark x1="39357" y1="27296" x2="46143" y2="26195"/>
                        <a14:foregroundMark x1="43143" y1="31698" x2="44357" y2="32799"/>
                        <a14:foregroundMark x1="33143" y1="22044" x2="33143" y2="22044"/>
                        <a14:foregroundMark x1="33643" y1="21635" x2="35071" y2="21572"/>
                        <a14:foregroundMark x1="32929" y1="26824" x2="37929" y2="27704"/>
                        <a14:foregroundMark x1="32643" y1="27296" x2="34571" y2="28805"/>
                        <a14:foregroundMark x1="32071" y1="26038" x2="33857" y2="28553"/>
                        <a14:foregroundMark x1="31571" y1="26509" x2="34214" y2="28553"/>
                        <a14:foregroundMark x1="36500" y1="25346" x2="43214" y2="23145"/>
                        <a14:foregroundMark x1="43214" y1="23145" x2="43286" y2="23050"/>
                      </a14:backgroundRemoval>
                    </a14:imgEffect>
                  </a14:imgLayer>
                </a14:imgProps>
              </a:ext>
              <a:ext uri="{28A0092B-C50C-407E-A947-70E740481C1C}">
                <a14:useLocalDpi xmlns:a14="http://schemas.microsoft.com/office/drawing/2010/main" val="0"/>
              </a:ext>
            </a:extLst>
          </a:blip>
          <a:srcRect l="25038" t="12384" r="22506" b="59451"/>
          <a:stretch/>
        </p:blipFill>
        <p:spPr bwMode="auto">
          <a:xfrm flipH="1">
            <a:off x="0" y="1703074"/>
            <a:ext cx="687704" cy="8389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haracter game design ILLUSTRATION  farm beanstalk girl cartoon art expressions">
            <a:extLst>
              <a:ext uri="{FF2B5EF4-FFF2-40B4-BE49-F238E27FC236}">
                <a16:creationId xmlns:a16="http://schemas.microsoft.com/office/drawing/2014/main" xmlns="" id="{7820476B-E547-4A3E-A0C3-1D6CA464688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5189" b="37673" l="29429" r="74357">
                        <a14:foregroundMark x1="29429" y1="25660" x2="29429" y2="25660"/>
                        <a14:foregroundMark x1="74357" y1="17893" x2="74357" y2="17893"/>
                        <a14:foregroundMark x1="40786" y1="23459" x2="51357" y2="25094"/>
                        <a14:foregroundMark x1="39357" y1="27296" x2="46143" y2="26195"/>
                        <a14:foregroundMark x1="43143" y1="31698" x2="44357" y2="32799"/>
                        <a14:foregroundMark x1="33143" y1="22044" x2="33143" y2="22044"/>
                        <a14:foregroundMark x1="33643" y1="21635" x2="35071" y2="21572"/>
                        <a14:foregroundMark x1="32929" y1="26824" x2="37929" y2="27704"/>
                        <a14:foregroundMark x1="32643" y1="27296" x2="34571" y2="28805"/>
                        <a14:foregroundMark x1="32071" y1="26038" x2="33857" y2="28553"/>
                        <a14:foregroundMark x1="31571" y1="26509" x2="34214" y2="28553"/>
                        <a14:foregroundMark x1="36500" y1="25346" x2="43214" y2="23145"/>
                        <a14:foregroundMark x1="43214" y1="23145" x2="43286" y2="23050"/>
                      </a14:backgroundRemoval>
                    </a14:imgEffect>
                  </a14:imgLayer>
                </a14:imgProps>
              </a:ext>
              <a:ext uri="{28A0092B-C50C-407E-A947-70E740481C1C}">
                <a14:useLocalDpi xmlns:a14="http://schemas.microsoft.com/office/drawing/2010/main" val="0"/>
              </a:ext>
            </a:extLst>
          </a:blip>
          <a:srcRect l="25038" t="12384" r="22506" b="59451"/>
          <a:stretch/>
        </p:blipFill>
        <p:spPr bwMode="auto">
          <a:xfrm flipH="1">
            <a:off x="52387" y="3423287"/>
            <a:ext cx="687704" cy="838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9614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p:cTn id="11"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3" dur="500"/>
                                        <p:tgtEl>
                                          <p:spTgt spid="10">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 calcmode="lin" valueType="num">
                                      <p:cBhvr>
                                        <p:cTn id="22"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1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anim calcmode="lin" valueType="num">
                                      <p:cBhvr>
                                        <p:cTn id="33"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CB1DDBE-4839-4488-82A4-BE26CD5AE403}"/>
              </a:ext>
            </a:extLst>
          </p:cNvPr>
          <p:cNvPicPr>
            <a:picLocks noChangeAspect="1"/>
          </p:cNvPicPr>
          <p:nvPr/>
        </p:nvPicPr>
        <p:blipFill rotWithShape="1">
          <a:blip r:embed="rId4"/>
          <a:srcRect l="9250" t="14427" r="9250" b="5311"/>
          <a:stretch/>
        </p:blipFill>
        <p:spPr>
          <a:xfrm>
            <a:off x="0" y="0"/>
            <a:ext cx="9145138" cy="5143500"/>
          </a:xfrm>
          <a:prstGeom prst="rect">
            <a:avLst/>
          </a:prstGeom>
        </p:spPr>
      </p:pic>
      <p:sp>
        <p:nvSpPr>
          <p:cNvPr id="6" name="Rectangle: Rounded Corners 1">
            <a:extLst>
              <a:ext uri="{FF2B5EF4-FFF2-40B4-BE49-F238E27FC236}">
                <a16:creationId xmlns:a16="http://schemas.microsoft.com/office/drawing/2014/main" xmlns="" id="{3CFD81DF-4AEC-4204-B236-554B3851C173}"/>
              </a:ext>
            </a:extLst>
          </p:cNvPr>
          <p:cNvSpPr/>
          <p:nvPr/>
        </p:nvSpPr>
        <p:spPr>
          <a:xfrm>
            <a:off x="365760" y="320040"/>
            <a:ext cx="8412480" cy="450342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xmlns="" id="{08301F77-61DB-464B-90B8-D2C35413C953}"/>
              </a:ext>
            </a:extLst>
          </p:cNvPr>
          <p:cNvGrpSpPr/>
          <p:nvPr/>
        </p:nvGrpSpPr>
        <p:grpSpPr>
          <a:xfrm>
            <a:off x="1067565" y="320040"/>
            <a:ext cx="6316213" cy="1280806"/>
            <a:chOff x="1067565" y="320040"/>
            <a:chExt cx="6316213" cy="1280806"/>
          </a:xfrm>
        </p:grpSpPr>
        <p:sp>
          <p:nvSpPr>
            <p:cNvPr id="7" name="Rectangle: Rounded Corners 6">
              <a:extLst>
                <a:ext uri="{FF2B5EF4-FFF2-40B4-BE49-F238E27FC236}">
                  <a16:creationId xmlns:a16="http://schemas.microsoft.com/office/drawing/2014/main" xmlns="" id="{875B76DE-E9BB-4269-83A8-6B5100C619ED}"/>
                </a:ext>
              </a:extLst>
            </p:cNvPr>
            <p:cNvSpPr/>
            <p:nvPr/>
          </p:nvSpPr>
          <p:spPr>
            <a:xfrm>
              <a:off x="1365883" y="500622"/>
              <a:ext cx="6017895"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lumMod val="25000"/>
                    </a:schemeClr>
                  </a:solidFill>
                  <a:latin typeface="Calibri" panose="020F0502020204030204" pitchFamily="34" charset="0"/>
                  <a:cs typeface="Calibri" panose="020F0502020204030204" pitchFamily="34" charset="0"/>
                </a:rPr>
                <a:t>Gió thân thiết với mỗi sự vật dưới đây như thế nào?</a:t>
              </a:r>
              <a:endParaRPr lang="en-US" sz="3200" b="1" dirty="0">
                <a:solidFill>
                  <a:schemeClr val="bg1">
                    <a:lumMod val="25000"/>
                  </a:schemeClr>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C7A7CCA4-25EA-4953-8BB0-7EFFDEE413A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048" b="43968" l="40035" r="50935">
                          <a14:foregroundMark x1="50265" y1="23704" x2="50265" y2="23704"/>
                          <a14:foregroundMark x1="50829" y1="22381" x2="50688" y2="22381"/>
                          <a14:foregroundMark x1="50688" y1="22381" x2="50688" y2="22381"/>
                          <a14:foregroundMark x1="43739" y1="43915" x2="43739" y2="43915"/>
                          <a14:foregroundMark x1="48783" y1="19048" x2="48783" y2="19048"/>
                        </a14:backgroundRemoval>
                      </a14:imgEffect>
                    </a14:imgLayer>
                  </a14:imgProps>
                </a:ext>
              </a:extLst>
            </a:blip>
            <a:srcRect l="38692" t="16593" r="47679" b="52963"/>
            <a:stretch/>
          </p:blipFill>
          <p:spPr>
            <a:xfrm>
              <a:off x="1067565" y="320040"/>
              <a:ext cx="860104" cy="1280806"/>
            </a:xfrm>
            <a:prstGeom prst="rect">
              <a:avLst/>
            </a:prstGeom>
          </p:spPr>
        </p:pic>
      </p:grpSp>
      <p:sp>
        <p:nvSpPr>
          <p:cNvPr id="10" name="Rectangle: Rounded Corners 9">
            <a:extLst>
              <a:ext uri="{FF2B5EF4-FFF2-40B4-BE49-F238E27FC236}">
                <a16:creationId xmlns:a16="http://schemas.microsoft.com/office/drawing/2014/main" xmlns="" id="{7657AD3D-7886-4B90-A84C-E63D90005615}"/>
              </a:ext>
            </a:extLst>
          </p:cNvPr>
          <p:cNvSpPr/>
          <p:nvPr/>
        </p:nvSpPr>
        <p:spPr>
          <a:xfrm>
            <a:off x="548640" y="1689342"/>
            <a:ext cx="8103869" cy="3014151"/>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200" b="1" dirty="0">
              <a:solidFill>
                <a:schemeClr val="bg1">
                  <a:lumMod val="25000"/>
                </a:schemeClr>
              </a:solidFill>
              <a:latin typeface="Calibri" panose="020F0502020204030204" pitchFamily="34" charset="0"/>
              <a:cs typeface="Calibri" panose="020F0502020204030204" pitchFamily="34" charset="0"/>
            </a:endParaRPr>
          </a:p>
          <a:p>
            <a:pPr algn="ctr"/>
            <a:r>
              <a:rPr lang="vi-VN" sz="3200" b="1" dirty="0">
                <a:solidFill>
                  <a:schemeClr val="bg1">
                    <a:lumMod val="25000"/>
                  </a:schemeClr>
                </a:solidFill>
                <a:latin typeface="Calibri" panose="020F0502020204030204" pitchFamily="34" charset="0"/>
                <a:cs typeface="Calibri" panose="020F0502020204030204" pitchFamily="34" charset="0"/>
              </a:rPr>
              <a:t>Gió thân thiết với mỗi sự vật:</a:t>
            </a:r>
          </a:p>
          <a:p>
            <a:pPr algn="ctr"/>
            <a:endParaRPr lang="vi-VN" sz="3200" b="1" dirty="0">
              <a:solidFill>
                <a:schemeClr val="bg1">
                  <a:lumMod val="25000"/>
                </a:schemeClr>
              </a:solidFill>
              <a:latin typeface="Calibri" panose="020F0502020204030204" pitchFamily="34" charset="0"/>
              <a:cs typeface="Calibri" panose="020F0502020204030204" pitchFamily="34" charset="0"/>
            </a:endParaRPr>
          </a:p>
          <a:p>
            <a:pPr algn="ctr"/>
            <a:endParaRPr lang="vi-VN" sz="3200" b="1" dirty="0">
              <a:solidFill>
                <a:schemeClr val="bg1">
                  <a:lumMod val="25000"/>
                </a:schemeClr>
              </a:solidFill>
              <a:latin typeface="Calibri" panose="020F0502020204030204" pitchFamily="34" charset="0"/>
              <a:cs typeface="Calibri" panose="020F0502020204030204" pitchFamily="34" charset="0"/>
            </a:endParaRPr>
          </a:p>
          <a:p>
            <a:pPr algn="ctr"/>
            <a:endParaRPr lang="vi-VN" sz="3200" b="1" dirty="0">
              <a:solidFill>
                <a:schemeClr val="bg1">
                  <a:lumMod val="25000"/>
                </a:schemeClr>
              </a:solidFill>
              <a:latin typeface="Calibri" panose="020F0502020204030204" pitchFamily="34" charset="0"/>
              <a:cs typeface="Calibri" panose="020F0502020204030204" pitchFamily="34" charset="0"/>
            </a:endParaRPr>
          </a:p>
          <a:p>
            <a:pPr algn="ctr"/>
            <a:endParaRPr lang="vi-VN" sz="3200" b="1" dirty="0">
              <a:solidFill>
                <a:schemeClr val="bg1">
                  <a:lumMod val="25000"/>
                </a:schemeClr>
              </a:solidFill>
              <a:latin typeface="Calibri" panose="020F0502020204030204" pitchFamily="34" charset="0"/>
              <a:cs typeface="Calibri" panose="020F0502020204030204" pitchFamily="34" charset="0"/>
            </a:endParaRPr>
          </a:p>
          <a:p>
            <a:pPr algn="ctr"/>
            <a:endParaRPr lang="en-US" sz="3200" b="1" dirty="0">
              <a:solidFill>
                <a:schemeClr val="bg1">
                  <a:lumMod val="25000"/>
                </a:schemeClr>
              </a:solidFill>
              <a:latin typeface="Calibri" panose="020F0502020204030204" pitchFamily="34" charset="0"/>
              <a:cs typeface="Calibri" panose="020F0502020204030204" pitchFamily="34" charset="0"/>
            </a:endParaRPr>
          </a:p>
        </p:txBody>
      </p:sp>
      <p:pic>
        <p:nvPicPr>
          <p:cNvPr id="9" name="Picture 4" descr="Đọc: Gió vườn – Tiếng Việt 4 Chân trời sáng tạo Tiếng Việt lớp 4 Chân trời sáng tạo tập 1 Bài 7">
            <a:extLst>
              <a:ext uri="{FF2B5EF4-FFF2-40B4-BE49-F238E27FC236}">
                <a16:creationId xmlns:a16="http://schemas.microsoft.com/office/drawing/2014/main" xmlns="" id="{B4531E35-C989-4B9A-B37F-668A24626DD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955" b="89593" l="1875" r="27031">
                        <a14:foregroundMark x1="1875" y1="14932" x2="1875" y2="14932"/>
                      </a14:backgroundRemoval>
                    </a14:imgEffect>
                  </a14:imgLayer>
                </a14:imgProps>
              </a:ext>
              <a:ext uri="{28A0092B-C50C-407E-A947-70E740481C1C}">
                <a14:useLocalDpi xmlns:a14="http://schemas.microsoft.com/office/drawing/2010/main" val="0"/>
              </a:ext>
            </a:extLst>
          </a:blip>
          <a:srcRect r="69856"/>
          <a:stretch/>
        </p:blipFill>
        <p:spPr bwMode="auto">
          <a:xfrm>
            <a:off x="827723" y="2275202"/>
            <a:ext cx="715511" cy="81963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C04FC974-E3DD-4D4B-926A-477068FC56A4}"/>
              </a:ext>
            </a:extLst>
          </p:cNvPr>
          <p:cNvSpPr/>
          <p:nvPr/>
        </p:nvSpPr>
        <p:spPr>
          <a:xfrm>
            <a:off x="1629911" y="2423160"/>
            <a:ext cx="6599689"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i="1" dirty="0">
                <a:solidFill>
                  <a:srgbClr val="FF0066"/>
                </a:solidFill>
                <a:latin typeface="Calibri" panose="020F0502020204030204" pitchFamily="34" charset="0"/>
                <a:cs typeface="Calibri" panose="020F0502020204030204" pitchFamily="34" charset="0"/>
              </a:rPr>
              <a:t>Nhắc chị cửa sổ mở ra để gió vào chơi.</a:t>
            </a:r>
            <a:endParaRPr lang="en-US" sz="3000" i="1" dirty="0">
              <a:solidFill>
                <a:srgbClr val="FF0066"/>
              </a:solidFill>
              <a:latin typeface="Calibri" panose="020F0502020204030204" pitchFamily="34" charset="0"/>
              <a:cs typeface="Calibri" panose="020F0502020204030204" pitchFamily="34" charset="0"/>
            </a:endParaRPr>
          </a:p>
        </p:txBody>
      </p:sp>
      <p:pic>
        <p:nvPicPr>
          <p:cNvPr id="12" name="Picture 2" descr="Hình ảnh Gió Thổi Bằng Tay Yếu Tố Hoạt Hình PNG , Cơn Lốc, Không Khí Lạnh,  Gió PNG miễn phí tải tập tin PSDComment và Vector">
            <a:extLst>
              <a:ext uri="{FF2B5EF4-FFF2-40B4-BE49-F238E27FC236}">
                <a16:creationId xmlns:a16="http://schemas.microsoft.com/office/drawing/2014/main" xmlns="" id="{78778C46-207A-4CD5-8FC1-25477DDF4FDB}"/>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7750" r="97083">
                        <a14:foregroundMark x1="7750" y1="46417" x2="7750" y2="46417"/>
                        <a14:foregroundMark x1="73333" y1="50250" x2="73333" y2="50250"/>
                        <a14:foregroundMark x1="97083" y1="60250" x2="97083" y2="60250"/>
                        <a14:foregroundMark x1="60250" y1="72417" x2="60250" y2="72417"/>
                        <a14:foregroundMark x1="83083" y1="79083" x2="83083" y2="79083"/>
                        <a14:foregroundMark x1="76000" y1="75583" x2="76000" y2="75583"/>
                        <a14:foregroundMark x1="76000" y1="70667" x2="76000" y2="7066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536467" y="-484599"/>
            <a:ext cx="2821843" cy="28218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F5C90F3C-7F3B-42AD-9FA7-3B32E83B231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1901" b="63151" l="63031" r="82943">
                        <a14:foregroundMark x1="63031" y1="48828" x2="63031" y2="48828"/>
                        <a14:foregroundMark x1="82943" y1="51432" x2="82943" y2="51432"/>
                        <a14:foregroundMark x1="74597" y1="32031" x2="74597" y2="32031"/>
                        <a14:foregroundMark x1="71816" y1="63151" x2="71816" y2="63151"/>
                      </a14:backgroundRemoval>
                    </a14:imgEffect>
                  </a14:imgLayer>
                </a14:imgProps>
              </a:ext>
            </a:extLst>
          </a:blip>
          <a:srcRect l="60805" t="28787" r="15711" b="32643"/>
          <a:stretch/>
        </p:blipFill>
        <p:spPr>
          <a:xfrm>
            <a:off x="498918" y="2723565"/>
            <a:ext cx="1282647" cy="1184453"/>
          </a:xfrm>
          <a:prstGeom prst="rect">
            <a:avLst/>
          </a:prstGeom>
        </p:spPr>
      </p:pic>
      <p:sp>
        <p:nvSpPr>
          <p:cNvPr id="14" name="Rectangle 13">
            <a:extLst>
              <a:ext uri="{FF2B5EF4-FFF2-40B4-BE49-F238E27FC236}">
                <a16:creationId xmlns:a16="http://schemas.microsoft.com/office/drawing/2014/main" xmlns="" id="{AC37151D-9A0B-48F9-AEEA-E835764D2EE6}"/>
              </a:ext>
            </a:extLst>
          </p:cNvPr>
          <p:cNvSpPr/>
          <p:nvPr/>
        </p:nvSpPr>
        <p:spPr>
          <a:xfrm>
            <a:off x="1629910" y="3093395"/>
            <a:ext cx="6599689"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i="1" dirty="0">
                <a:solidFill>
                  <a:srgbClr val="FF0066"/>
                </a:solidFill>
                <a:latin typeface="Calibri" panose="020F0502020204030204" pitchFamily="34" charset="0"/>
                <a:cs typeface="Calibri" panose="020F0502020204030204" pitchFamily="34" charset="0"/>
              </a:rPr>
              <a:t>Nghe bác cổ thụ kể chuyện ngày xưa.</a:t>
            </a:r>
            <a:endParaRPr lang="en-US" sz="3000" i="1" dirty="0">
              <a:solidFill>
                <a:srgbClr val="FF0066"/>
              </a:solidFill>
              <a:latin typeface="Calibri" panose="020F0502020204030204" pitchFamily="34" charset="0"/>
              <a:cs typeface="Calibri" panose="020F0502020204030204" pitchFamily="34" charset="0"/>
            </a:endParaRPr>
          </a:p>
        </p:txBody>
      </p:sp>
      <p:pic>
        <p:nvPicPr>
          <p:cNvPr id="39938" name="Picture 2" descr="con bướm, bướm - bướm bức ảnh (15370677) - fanpop - Page 3">
            <a:extLst>
              <a:ext uri="{FF2B5EF4-FFF2-40B4-BE49-F238E27FC236}">
                <a16:creationId xmlns:a16="http://schemas.microsoft.com/office/drawing/2014/main" xmlns="" id="{B7FA8123-5DD6-4713-A61E-67047335AB5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9039" y="3843498"/>
            <a:ext cx="264100" cy="3324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on bướm, bướm - bướm bức ảnh (15370677) - fanpop - Page 3">
            <a:extLst>
              <a:ext uri="{FF2B5EF4-FFF2-40B4-BE49-F238E27FC236}">
                <a16:creationId xmlns:a16="http://schemas.microsoft.com/office/drawing/2014/main" xmlns="" id="{4DDECE93-27FB-4F8A-9F86-C39DA3E872E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8693" y="4116104"/>
            <a:ext cx="264100" cy="3324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on bướm, bướm - bướm bức ảnh (15370677) - fanpop - Page 3">
            <a:extLst>
              <a:ext uri="{FF2B5EF4-FFF2-40B4-BE49-F238E27FC236}">
                <a16:creationId xmlns:a16="http://schemas.microsoft.com/office/drawing/2014/main" xmlns="" id="{CF5585DB-1EE8-4BDF-87AA-0D53B878E7D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02255" y="3901822"/>
            <a:ext cx="264100" cy="33243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xmlns="" id="{78CB2F08-2728-449B-945E-C247812E7508}"/>
              </a:ext>
            </a:extLst>
          </p:cNvPr>
          <p:cNvSpPr/>
          <p:nvPr/>
        </p:nvSpPr>
        <p:spPr>
          <a:xfrm>
            <a:off x="1391111" y="3915186"/>
            <a:ext cx="7367984"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i="1" dirty="0">
                <a:solidFill>
                  <a:srgbClr val="FF0066"/>
                </a:solidFill>
                <a:latin typeface="Calibri" panose="020F0502020204030204" pitchFamily="34" charset="0"/>
                <a:cs typeface="Calibri" panose="020F0502020204030204" pitchFamily="34" charset="0"/>
              </a:rPr>
              <a:t>Đưa hương thơm của loài hoa đến cho bướm.</a:t>
            </a:r>
            <a:endParaRPr lang="en-US" sz="3000" i="1" dirty="0">
              <a:solidFill>
                <a:srgbClr val="FF006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23677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2" name="camera.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nodeType="withEffect">
                                  <p:stCondLst>
                                    <p:cond delay="0"/>
                                  </p:stCondLst>
                                  <p:childTnLst>
                                    <p:set>
                                      <p:cBhvr>
                                        <p:cTn id="36" dur="1" fill="hold">
                                          <p:stCondLst>
                                            <p:cond delay="0"/>
                                          </p:stCondLst>
                                        </p:cTn>
                                        <p:tgtEl>
                                          <p:spTgt spid="39938"/>
                                        </p:tgtEl>
                                        <p:attrNameLst>
                                          <p:attrName>style.visibility</p:attrName>
                                        </p:attrNameLst>
                                      </p:cBhvr>
                                      <p:to>
                                        <p:strVal val="visible"/>
                                      </p:to>
                                    </p:set>
                                    <p:animEffect transition="in" filter="fade">
                                      <p:cBhvr>
                                        <p:cTn id="37" dur="500"/>
                                        <p:tgtEl>
                                          <p:spTgt spid="39938"/>
                                        </p:tgtEl>
                                      </p:cBhvr>
                                    </p:animEffect>
                                  </p:childTnLst>
                                </p:cTn>
                              </p:par>
                              <p:par>
                                <p:cTn id="38" presetID="10"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24CEA5F-23CA-4FE7-8E06-B6BCC917E913}"/>
              </a:ext>
            </a:extLst>
          </p:cNvPr>
          <p:cNvPicPr>
            <a:picLocks noChangeAspect="1"/>
          </p:cNvPicPr>
          <p:nvPr/>
        </p:nvPicPr>
        <p:blipFill rotWithShape="1">
          <a:blip r:embed="rId2"/>
          <a:srcRect l="9250" t="14427" r="9250" b="5311"/>
          <a:stretch/>
        </p:blipFill>
        <p:spPr>
          <a:xfrm>
            <a:off x="0" y="0"/>
            <a:ext cx="9145138" cy="5143500"/>
          </a:xfrm>
          <a:prstGeom prst="rect">
            <a:avLst/>
          </a:prstGeom>
        </p:spPr>
      </p:pic>
      <p:pic>
        <p:nvPicPr>
          <p:cNvPr id="13" name="Picture 12">
            <a:extLst>
              <a:ext uri="{FF2B5EF4-FFF2-40B4-BE49-F238E27FC236}">
                <a16:creationId xmlns:a16="http://schemas.microsoft.com/office/drawing/2014/main" xmlns="" id="{EAC3D941-8582-4A04-9D7F-057964A0D3C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099" b="88021" l="31479" r="68302">
                        <a14:foregroundMark x1="33089" y1="29427" x2="35212" y2="61458"/>
                        <a14:foregroundMark x1="42240" y1="21484" x2="49414" y2="20573"/>
                        <a14:foregroundMark x1="49414" y1="20573" x2="57687" y2="20964"/>
                        <a14:foregroundMark x1="63690" y1="23958" x2="67570" y2="42188"/>
                        <a14:foregroundMark x1="66618" y1="27083" x2="68082" y2="35417"/>
                        <a14:foregroundMark x1="65447" y1="22786" x2="62299" y2="22786"/>
                        <a14:foregroundMark x1="67204" y1="41927" x2="63982" y2="82422"/>
                        <a14:foregroundMark x1="63982" y1="82422" x2="48609" y2="80990"/>
                        <a14:foregroundMark x1="34553" y1="86328" x2="47950" y2="85677"/>
                        <a14:foregroundMark x1="47950" y1="85677" x2="66325" y2="86328"/>
                        <a14:foregroundMark x1="65959" y1="80990" x2="65959" y2="88411"/>
                        <a14:foregroundMark x1="66325" y1="87240" x2="66325" y2="73438"/>
                        <a14:foregroundMark x1="66325" y1="73438" x2="66325" y2="73438"/>
                        <a14:foregroundMark x1="66618" y1="60156" x2="66471" y2="71484"/>
                        <a14:foregroundMark x1="67936" y1="49219" x2="67716" y2="58333"/>
                        <a14:foregroundMark x1="32357" y1="43750" x2="35944" y2="75521"/>
                        <a14:foregroundMark x1="48316" y1="18099" x2="52562" y2="18099"/>
                        <a14:foregroundMark x1="31479" y1="30078" x2="31479" y2="30078"/>
                        <a14:foregroundMark x1="68302" y1="40104" x2="68302" y2="40104"/>
                      </a14:backgroundRemoval>
                    </a14:imgEffect>
                  </a14:imgLayer>
                </a14:imgProps>
              </a:ext>
            </a:extLst>
          </a:blip>
          <a:srcRect l="29333" t="16354" r="28417" b="8276"/>
          <a:stretch/>
        </p:blipFill>
        <p:spPr>
          <a:xfrm>
            <a:off x="2480782" y="205739"/>
            <a:ext cx="4182436" cy="4194811"/>
          </a:xfrm>
          <a:prstGeom prst="rect">
            <a:avLst/>
          </a:prstGeom>
        </p:spPr>
      </p:pic>
      <p:pic>
        <p:nvPicPr>
          <p:cNvPr id="14" name="Picture 13">
            <a:extLst>
              <a:ext uri="{FF2B5EF4-FFF2-40B4-BE49-F238E27FC236}">
                <a16:creationId xmlns:a16="http://schemas.microsoft.com/office/drawing/2014/main" xmlns="" id="{9C1145B2-3C57-44DC-9D28-8706E7F9802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53125" l="46925" r="54026">
                        <a14:foregroundMark x1="53367" y1="41276" x2="53367" y2="41276"/>
                        <a14:foregroundMark x1="46925" y1="49740" x2="46925" y2="49740"/>
                        <a14:foregroundMark x1="52855" y1="39974" x2="52855" y2="39974"/>
                        <a14:foregroundMark x1="53807" y1="42188" x2="53807" y2="42188"/>
                        <a14:foregroundMark x1="47218" y1="52604" x2="47218" y2="52604"/>
                        <a14:foregroundMark x1="46925" y1="52214" x2="51245" y2="45052"/>
                        <a14:foregroundMark x1="46852" y1="50781" x2="46852" y2="50781"/>
                        <a14:foregroundMark x1="46852" y1="51042" x2="48682" y2="51042"/>
                      </a14:backgroundRemoval>
                    </a14:imgEffect>
                  </a14:imgLayer>
                </a14:imgProps>
              </a:ext>
            </a:extLst>
          </a:blip>
          <a:srcRect l="46208" t="36364" r="45042" b="44960"/>
          <a:stretch/>
        </p:blipFill>
        <p:spPr>
          <a:xfrm>
            <a:off x="3634740" y="742950"/>
            <a:ext cx="937260" cy="1124713"/>
          </a:xfrm>
          <a:prstGeom prst="rect">
            <a:avLst/>
          </a:prstGeom>
        </p:spPr>
      </p:pic>
      <p:pic>
        <p:nvPicPr>
          <p:cNvPr id="21" name="Picture 20">
            <a:extLst>
              <a:ext uri="{FF2B5EF4-FFF2-40B4-BE49-F238E27FC236}">
                <a16:creationId xmlns:a16="http://schemas.microsoft.com/office/drawing/2014/main" xmlns="" id="{D938CAA2-DDE3-4C60-A025-2A62426B95D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53125" l="46925" r="54026">
                        <a14:foregroundMark x1="53367" y1="41276" x2="53367" y2="41276"/>
                        <a14:foregroundMark x1="46925" y1="49740" x2="46925" y2="49740"/>
                        <a14:foregroundMark x1="52855" y1="39974" x2="52855" y2="39974"/>
                        <a14:foregroundMark x1="53807" y1="42188" x2="53807" y2="42188"/>
                        <a14:foregroundMark x1="47218" y1="52604" x2="47218" y2="52604"/>
                        <a14:foregroundMark x1="46925" y1="52214" x2="51245" y2="45052"/>
                        <a14:foregroundMark x1="46852" y1="50781" x2="46852" y2="50781"/>
                        <a14:foregroundMark x1="46852" y1="51042" x2="48682" y2="51042"/>
                      </a14:backgroundRemoval>
                    </a14:imgEffect>
                  </a14:imgLayer>
                </a14:imgProps>
              </a:ext>
            </a:extLst>
          </a:blip>
          <a:srcRect l="46208" t="36364" r="45042" b="44960"/>
          <a:stretch/>
        </p:blipFill>
        <p:spPr>
          <a:xfrm>
            <a:off x="4543189" y="742950"/>
            <a:ext cx="937260" cy="1124713"/>
          </a:xfrm>
          <a:prstGeom prst="rect">
            <a:avLst/>
          </a:prstGeom>
        </p:spPr>
      </p:pic>
      <p:pic>
        <p:nvPicPr>
          <p:cNvPr id="22" name="Picture 21">
            <a:extLst>
              <a:ext uri="{FF2B5EF4-FFF2-40B4-BE49-F238E27FC236}">
                <a16:creationId xmlns:a16="http://schemas.microsoft.com/office/drawing/2014/main" xmlns="" id="{050CB913-5B79-45CF-8E5B-88DBBF08BF6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53125" l="46925" r="54026">
                        <a14:foregroundMark x1="53367" y1="41276" x2="53367" y2="41276"/>
                        <a14:foregroundMark x1="46925" y1="49740" x2="46925" y2="49740"/>
                        <a14:foregroundMark x1="52855" y1="39974" x2="52855" y2="39974"/>
                        <a14:foregroundMark x1="53807" y1="42188" x2="53807" y2="42188"/>
                        <a14:foregroundMark x1="47218" y1="52604" x2="47218" y2="52604"/>
                        <a14:foregroundMark x1="46925" y1="52214" x2="51245" y2="45052"/>
                        <a14:foregroundMark x1="46852" y1="50781" x2="46852" y2="50781"/>
                        <a14:foregroundMark x1="46852" y1="51042" x2="48682" y2="51042"/>
                      </a14:backgroundRemoval>
                    </a14:imgEffect>
                  </a14:imgLayer>
                </a14:imgProps>
              </a:ext>
            </a:extLst>
          </a:blip>
          <a:srcRect l="46208" t="36364" r="45042" b="44960"/>
          <a:stretch/>
        </p:blipFill>
        <p:spPr>
          <a:xfrm>
            <a:off x="3264639" y="1763161"/>
            <a:ext cx="937260" cy="1124713"/>
          </a:xfrm>
          <a:prstGeom prst="rect">
            <a:avLst/>
          </a:prstGeom>
        </p:spPr>
      </p:pic>
      <p:pic>
        <p:nvPicPr>
          <p:cNvPr id="23" name="Picture 22">
            <a:extLst>
              <a:ext uri="{FF2B5EF4-FFF2-40B4-BE49-F238E27FC236}">
                <a16:creationId xmlns:a16="http://schemas.microsoft.com/office/drawing/2014/main" xmlns="" id="{A67C465F-C7DA-4955-B1FD-53721008BB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53125" l="46925" r="54026">
                        <a14:foregroundMark x1="53367" y1="41276" x2="53367" y2="41276"/>
                        <a14:foregroundMark x1="46925" y1="49740" x2="46925" y2="49740"/>
                        <a14:foregroundMark x1="52855" y1="39974" x2="52855" y2="39974"/>
                        <a14:foregroundMark x1="53807" y1="42188" x2="53807" y2="42188"/>
                        <a14:foregroundMark x1="47218" y1="52604" x2="47218" y2="52604"/>
                        <a14:foregroundMark x1="46925" y1="52214" x2="51245" y2="45052"/>
                        <a14:foregroundMark x1="46852" y1="50781" x2="46852" y2="50781"/>
                        <a14:foregroundMark x1="46852" y1="51042" x2="48682" y2="51042"/>
                      </a14:backgroundRemoval>
                    </a14:imgEffect>
                  </a14:imgLayer>
                </a14:imgProps>
              </a:ext>
            </a:extLst>
          </a:blip>
          <a:srcRect l="46208" t="36364" r="45042" b="44960"/>
          <a:stretch/>
        </p:blipFill>
        <p:spPr>
          <a:xfrm>
            <a:off x="4173088" y="1763161"/>
            <a:ext cx="937260" cy="1124713"/>
          </a:xfrm>
          <a:prstGeom prst="rect">
            <a:avLst/>
          </a:prstGeom>
        </p:spPr>
      </p:pic>
      <p:pic>
        <p:nvPicPr>
          <p:cNvPr id="24" name="Picture 23">
            <a:extLst>
              <a:ext uri="{FF2B5EF4-FFF2-40B4-BE49-F238E27FC236}">
                <a16:creationId xmlns:a16="http://schemas.microsoft.com/office/drawing/2014/main" xmlns="" id="{2244FC90-7B48-4F52-ACD8-5B2A4BE3B9F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53125" l="46925" r="54026">
                        <a14:foregroundMark x1="53367" y1="41276" x2="53367" y2="41276"/>
                        <a14:foregroundMark x1="46925" y1="49740" x2="46925" y2="49740"/>
                        <a14:foregroundMark x1="52855" y1="39974" x2="52855" y2="39974"/>
                        <a14:foregroundMark x1="53807" y1="42188" x2="53807" y2="42188"/>
                        <a14:foregroundMark x1="47218" y1="52604" x2="47218" y2="52604"/>
                        <a14:foregroundMark x1="46925" y1="52214" x2="51245" y2="45052"/>
                        <a14:foregroundMark x1="46852" y1="50781" x2="46852" y2="50781"/>
                        <a14:foregroundMark x1="46852" y1="51042" x2="48682" y2="51042"/>
                      </a14:backgroundRemoval>
                    </a14:imgEffect>
                  </a14:imgLayer>
                </a14:imgProps>
              </a:ext>
            </a:extLst>
          </a:blip>
          <a:srcRect l="46208" t="36364" r="45042" b="44960"/>
          <a:stretch/>
        </p:blipFill>
        <p:spPr>
          <a:xfrm>
            <a:off x="5081537" y="1763161"/>
            <a:ext cx="937260" cy="1124713"/>
          </a:xfrm>
          <a:prstGeom prst="rect">
            <a:avLst/>
          </a:prstGeom>
        </p:spPr>
      </p:pic>
      <p:pic>
        <p:nvPicPr>
          <p:cNvPr id="2" name="Picture 1">
            <a:extLst>
              <a:ext uri="{FF2B5EF4-FFF2-40B4-BE49-F238E27FC236}">
                <a16:creationId xmlns:a16="http://schemas.microsoft.com/office/drawing/2014/main" xmlns="" id="{13C3F757-7309-4C29-80F1-71B6718ECCC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146" b="82813" l="38946" r="61347">
                        <a14:foregroundMark x1="56955" y1="20182" x2="54832" y2="27214"/>
                        <a14:foregroundMark x1="60688" y1="16146" x2="60688" y2="16146"/>
                        <a14:foregroundMark x1="45608" y1="83333" x2="51318" y2="82813"/>
                        <a14:foregroundMark x1="51318" y1="82813" x2="51611" y2="82813"/>
                        <a14:foregroundMark x1="41801" y1="33464" x2="42972" y2="43229"/>
                        <a14:foregroundMark x1="41069" y1="33073" x2="42460" y2="35677"/>
                        <a14:foregroundMark x1="40849" y1="33203" x2="42606" y2="30859"/>
                      </a14:backgroundRemoval>
                    </a14:imgEffect>
                  </a14:imgLayer>
                </a14:imgProps>
              </a:ext>
            </a:extLst>
          </a:blip>
          <a:srcRect l="36334" t="14575" r="35844" b="13390"/>
          <a:stretch/>
        </p:blipFill>
        <p:spPr>
          <a:xfrm>
            <a:off x="-63295" y="708652"/>
            <a:ext cx="3159687" cy="4599441"/>
          </a:xfrm>
          <a:prstGeom prst="rect">
            <a:avLst/>
          </a:prstGeom>
        </p:spPr>
      </p:pic>
      <p:grpSp>
        <p:nvGrpSpPr>
          <p:cNvPr id="5" name="Group 4">
            <a:extLst>
              <a:ext uri="{FF2B5EF4-FFF2-40B4-BE49-F238E27FC236}">
                <a16:creationId xmlns:a16="http://schemas.microsoft.com/office/drawing/2014/main" xmlns="" id="{2F849078-9BAF-4894-9A67-67244D8F94C5}"/>
              </a:ext>
            </a:extLst>
          </p:cNvPr>
          <p:cNvGrpSpPr/>
          <p:nvPr/>
        </p:nvGrpSpPr>
        <p:grpSpPr>
          <a:xfrm>
            <a:off x="3516326" y="707517"/>
            <a:ext cx="1236159" cy="1124713"/>
            <a:chOff x="3516326" y="707517"/>
            <a:chExt cx="1236159" cy="1124713"/>
          </a:xfrm>
        </p:grpSpPr>
        <p:pic>
          <p:nvPicPr>
            <p:cNvPr id="4" name="Picture 3">
              <a:extLst>
                <a:ext uri="{FF2B5EF4-FFF2-40B4-BE49-F238E27FC236}">
                  <a16:creationId xmlns:a16="http://schemas.microsoft.com/office/drawing/2014/main" xmlns="" id="{8EDF2106-B2DC-40C5-9BE0-F91CF698A50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209" b="52861" l="37452" r="47124">
                          <a14:foregroundMark x1="37482" y1="42188" x2="37482" y2="42188"/>
                          <a14:foregroundMark x1="38360" y1="49740" x2="38360" y2="49740"/>
                          <a14:foregroundMark x1="38360" y1="46615" x2="38360" y2="46615"/>
                          <a14:foregroundMark x1="41435" y1="39063" x2="41435" y2="39063"/>
                          <a14:foregroundMark x1="40556" y1="39974" x2="40556" y2="39974"/>
                          <a14:foregroundMark x1="38214" y1="48177" x2="38214" y2="48177"/>
                          <a14:foregroundMark x1="41728" y1="38542" x2="41728" y2="38542"/>
                          <a14:foregroundMark x1="44802" y1="40365" x2="44802" y2="40365"/>
                        </a14:backgroundRemoval>
                      </a14:imgEffect>
                    </a14:imgLayer>
                  </a14:imgProps>
                </a:ext>
              </a:extLst>
            </a:blip>
            <a:srcRect l="36243" t="35252" r="51667" b="45183"/>
            <a:stretch/>
          </p:blipFill>
          <p:spPr>
            <a:xfrm>
              <a:off x="3516326" y="707517"/>
              <a:ext cx="1236159" cy="1124713"/>
            </a:xfrm>
            <a:prstGeom prst="rect">
              <a:avLst/>
            </a:prstGeom>
          </p:spPr>
        </p:pic>
        <p:pic>
          <p:nvPicPr>
            <p:cNvPr id="16" name="Picture 15">
              <a:extLst>
                <a:ext uri="{FF2B5EF4-FFF2-40B4-BE49-F238E27FC236}">
                  <a16:creationId xmlns:a16="http://schemas.microsoft.com/office/drawing/2014/main" xmlns="" id="{865B0BDF-B46D-4D33-9378-510E0435B82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9048" b="43968" l="40035" r="50935">
                          <a14:foregroundMark x1="50265" y1="23704" x2="50265" y2="23704"/>
                          <a14:foregroundMark x1="50829" y1="22381" x2="50688" y2="22381"/>
                          <a14:foregroundMark x1="50688" y1="22381" x2="50688" y2="22381"/>
                          <a14:foregroundMark x1="43739" y1="43915" x2="43739" y2="43915"/>
                          <a14:foregroundMark x1="48783" y1="19048" x2="48783" y2="19048"/>
                        </a14:backgroundRemoval>
                      </a14:imgEffect>
                    </a14:imgLayer>
                  </a14:imgProps>
                </a:ext>
              </a:extLst>
            </a:blip>
            <a:srcRect l="38692" t="16593" r="47679" b="52963"/>
            <a:stretch/>
          </p:blipFill>
          <p:spPr>
            <a:xfrm>
              <a:off x="3935374" y="1019563"/>
              <a:ext cx="415899" cy="619327"/>
            </a:xfrm>
            <a:prstGeom prst="rect">
              <a:avLst/>
            </a:prstGeom>
          </p:spPr>
        </p:pic>
      </p:grpSp>
      <p:pic>
        <p:nvPicPr>
          <p:cNvPr id="40962" name="Picture 2" descr="Character game design ILLUSTRATION  farm beanstalk girl cartoon art expressions">
            <a:extLst>
              <a:ext uri="{FF2B5EF4-FFF2-40B4-BE49-F238E27FC236}">
                <a16:creationId xmlns:a16="http://schemas.microsoft.com/office/drawing/2014/main" xmlns="" id="{CD5F404D-A01D-4832-8FC9-810CDBE1609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77682" b="94877" l="19143" r="80000">
                        <a14:foregroundMark x1="60643" y1="93468" x2="64071" y2="94877"/>
                        <a14:foregroundMark x1="78143" y1="88889" x2="78143" y2="88889"/>
                        <a14:foregroundMark x1="78143" y1="88889" x2="80071" y2="88697"/>
                        <a14:foregroundMark x1="77214" y1="90234" x2="77214" y2="90234"/>
                        <a14:foregroundMark x1="68071" y1="82741" x2="68643" y2="82549"/>
                        <a14:foregroundMark x1="71643" y1="85046" x2="71786" y2="85110"/>
                        <a14:foregroundMark x1="71786" y1="85110" x2="71786" y2="85110"/>
                        <a14:foregroundMark x1="74143" y1="91675" x2="75786" y2="91771"/>
                        <a14:foregroundMark x1="76929" y1="91899" x2="77857" y2="91771"/>
                        <a14:foregroundMark x1="79500" y1="91483" x2="79643" y2="91226"/>
                        <a14:foregroundMark x1="78286" y1="91675" x2="78857" y2="91483"/>
                        <a14:foregroundMark x1="77429" y1="89689" x2="77429" y2="89689"/>
                        <a14:foregroundMark x1="77857" y1="89561" x2="77857" y2="89561"/>
                        <a14:foregroundMark x1="77071" y1="90170" x2="77071" y2="90170"/>
                        <a14:foregroundMark x1="79000" y1="90554" x2="79000" y2="90554"/>
                        <a14:foregroundMark x1="79000" y1="90554" x2="79286" y2="90682"/>
                        <a14:foregroundMark x1="45000" y1="85463" x2="45000" y2="85463"/>
                        <a14:foregroundMark x1="44857" y1="85335" x2="47643" y2="86039"/>
                        <a14:foregroundMark x1="39786" y1="84598" x2="41286" y2="84598"/>
                        <a14:foregroundMark x1="19214" y1="79347" x2="22643" y2="78963"/>
                        <a14:foregroundMark x1="22643" y1="77906" x2="24857" y2="77682"/>
                        <a14:backgroundMark x1="78000" y1="90042" x2="78571" y2="90042"/>
                        <a14:backgroundMark x1="30929" y1="78546" x2="52714" y2="80147"/>
                        <a14:backgroundMark x1="47214" y1="82197" x2="52286" y2="83798"/>
                        <a14:backgroundMark x1="52286" y1="83798" x2="53000" y2="83670"/>
                        <a14:backgroundMark x1="53000" y1="83670" x2="48214" y2="83798"/>
                        <a14:backgroundMark x1="45000" y1="84726" x2="51571" y2="84470"/>
                        <a14:backgroundMark x1="51571" y1="84470" x2="52357" y2="84470"/>
                        <a14:backgroundMark x1="27643" y1="81748" x2="30071" y2="79187"/>
                        <a14:backgroundMark x1="30071" y1="79187" x2="30071" y2="79155"/>
                        <a14:backgroundMark x1="22643" y1="82549" x2="26786" y2="87384"/>
                        <a14:backgroundMark x1="37857" y1="85719" x2="40071" y2="86776"/>
                        <a14:backgroundMark x1="43625" y1="85918" x2="45429" y2="86519"/>
                        <a14:backgroundMark x1="42643" y1="85591" x2="40765" y2="84965"/>
                        <a14:backgroundMark x1="41286" y1="85175" x2="43643" y2="85655"/>
                        <a14:backgroundMark x1="43643" y1="85655" x2="46000" y2="86711"/>
                        <a14:backgroundMark x1="39643" y1="86776" x2="42286" y2="87704"/>
                        <a14:backgroundMark x1="27071" y1="82197" x2="28143" y2="81204"/>
                        <a14:backgroundMark x1="26929" y1="82133" x2="29000" y2="80884"/>
                        <a14:backgroundMark x1="20429" y1="78162" x2="20429" y2="78162"/>
                        <a14:backgroundMark x1="28000" y1="78034" x2="45000" y2="79155"/>
                        <a14:backgroundMark x1="37286" y1="79763" x2="51214" y2="80884"/>
                        <a14:backgroundMark x1="35786" y1="80211" x2="52714" y2="80884"/>
                        <a14:backgroundMark x1="45000" y1="80884" x2="49714" y2="82549"/>
                        <a14:backgroundMark x1="35214" y1="80467" x2="36071" y2="81812"/>
                        <a14:backgroundMark x1="37429" y1="81684" x2="40214" y2="80403"/>
                        <a14:backgroundMark x1="20429" y1="81748" x2="23357" y2="87320"/>
                        <a14:backgroundMark x1="20429" y1="81332" x2="23643" y2="82389"/>
                        <a14:backgroundMark x1="20143" y1="86263" x2="26071" y2="89433"/>
                        <a14:backgroundMark x1="27071" y1="85463" x2="30500" y2="84918"/>
                        <a14:backgroundMark x1="29714" y1="88633" x2="36357" y2="88825"/>
                        <a14:backgroundMark x1="36357" y1="88825" x2="38357" y2="88505"/>
                        <a14:backgroundMark x1="29714" y1="81684" x2="29714" y2="81204"/>
                        <a14:backgroundMark x1="46786" y1="86968" x2="44857" y2="86327"/>
                        <a14:backgroundMark x1="35929" y1="85527" x2="37714" y2="85591"/>
                        <a14:backgroundMark x1="45571" y1="82549" x2="45857" y2="83990"/>
                      </a14:backgroundRemoval>
                    </a14:imgEffect>
                  </a14:imgLayer>
                </a14:imgProps>
              </a:ext>
              <a:ext uri="{28A0092B-C50C-407E-A947-70E740481C1C}">
                <a14:useLocalDpi xmlns:a14="http://schemas.microsoft.com/office/drawing/2010/main" val="0"/>
              </a:ext>
            </a:extLst>
          </a:blip>
          <a:srcRect l="13802" t="75981" r="16777" b="4000"/>
          <a:stretch/>
        </p:blipFill>
        <p:spPr bwMode="auto">
          <a:xfrm>
            <a:off x="5230584" y="2404874"/>
            <a:ext cx="4311111" cy="2774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5672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CB1DDBE-4839-4488-82A4-BE26CD5AE403}"/>
              </a:ext>
            </a:extLst>
          </p:cNvPr>
          <p:cNvPicPr>
            <a:picLocks noChangeAspect="1"/>
          </p:cNvPicPr>
          <p:nvPr/>
        </p:nvPicPr>
        <p:blipFill rotWithShape="1">
          <a:blip r:embed="rId3"/>
          <a:srcRect l="9250" t="14427" r="9250" b="5311"/>
          <a:stretch/>
        </p:blipFill>
        <p:spPr>
          <a:xfrm>
            <a:off x="0" y="0"/>
            <a:ext cx="9145138" cy="5143500"/>
          </a:xfrm>
          <a:prstGeom prst="rect">
            <a:avLst/>
          </a:prstGeom>
        </p:spPr>
      </p:pic>
      <p:sp>
        <p:nvSpPr>
          <p:cNvPr id="6" name="Rectangle: Rounded Corners 1">
            <a:extLst>
              <a:ext uri="{FF2B5EF4-FFF2-40B4-BE49-F238E27FC236}">
                <a16:creationId xmlns:a16="http://schemas.microsoft.com/office/drawing/2014/main" xmlns="" id="{3CFD81DF-4AEC-4204-B236-554B3851C173}"/>
              </a:ext>
            </a:extLst>
          </p:cNvPr>
          <p:cNvSpPr/>
          <p:nvPr/>
        </p:nvSpPr>
        <p:spPr>
          <a:xfrm>
            <a:off x="365760" y="320040"/>
            <a:ext cx="8412480" cy="450342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xmlns="" id="{49811E20-7218-4969-A702-E366475FB98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2422" b="85677" l="59151" r="85432">
                        <a14:foregroundMark x1="65813" y1="34115" x2="70864" y2="34115"/>
                        <a14:foregroundMark x1="70059" y1="32422" x2="70059" y2="32422"/>
                        <a14:foregroundMark x1="83309" y1="39063" x2="85578" y2="47656"/>
                        <a14:foregroundMark x1="65959" y1="80339" x2="76720" y2="82422"/>
                        <a14:foregroundMark x1="69619" y1="74349" x2="77306" y2="75651"/>
                        <a14:foregroundMark x1="66179" y1="75000" x2="70205" y2="77474"/>
                        <a14:foregroundMark x1="66471" y1="82552" x2="71230" y2="84115"/>
                        <a14:foregroundMark x1="67204" y1="84635" x2="67204" y2="84635"/>
                        <a14:foregroundMark x1="74451" y1="85677" x2="70205" y2="85547"/>
                        <a14:foregroundMark x1="64568" y1="52344" x2="74963" y2="58984"/>
                        <a14:foregroundMark x1="73426" y1="52604" x2="68594" y2="66406"/>
                        <a14:foregroundMark x1="74085" y1="32552" x2="74085" y2="32552"/>
                        <a14:foregroundMark x1="75329" y1="33203" x2="77599" y2="35026"/>
                        <a14:foregroundMark x1="74085" y1="32813" x2="76061" y2="33724"/>
                        <a14:foregroundMark x1="82211" y1="37760" x2="84187" y2="41927"/>
                        <a14:foregroundMark x1="63104" y1="69271" x2="64714" y2="70573"/>
                        <a14:foregroundMark x1="67204" y1="72656" x2="67204" y2="72656"/>
                        <a14:foregroundMark x1="67204" y1="72656" x2="68814" y2="72656"/>
                        <a14:foregroundMark x1="62958" y1="80990" x2="64422" y2="77734"/>
                      </a14:backgroundRemoval>
                    </a14:imgEffect>
                  </a14:imgLayer>
                </a14:imgProps>
              </a:ext>
            </a:extLst>
          </a:blip>
          <a:srcRect l="55958" t="29872" r="12042" b="17801"/>
          <a:stretch/>
        </p:blipFill>
        <p:spPr>
          <a:xfrm>
            <a:off x="6812280" y="2925488"/>
            <a:ext cx="2423160" cy="2227790"/>
          </a:xfrm>
          <a:prstGeom prst="rect">
            <a:avLst/>
          </a:prstGeom>
        </p:spPr>
      </p:pic>
      <p:sp>
        <p:nvSpPr>
          <p:cNvPr id="13" name="Rectangle: Rounded Corners 12">
            <a:extLst>
              <a:ext uri="{FF2B5EF4-FFF2-40B4-BE49-F238E27FC236}">
                <a16:creationId xmlns:a16="http://schemas.microsoft.com/office/drawing/2014/main" xmlns="" id="{3A5884C8-F446-43D8-9F40-23E2BD70A566}"/>
              </a:ext>
            </a:extLst>
          </p:cNvPr>
          <p:cNvSpPr/>
          <p:nvPr/>
        </p:nvSpPr>
        <p:spPr>
          <a:xfrm>
            <a:off x="618566" y="1650890"/>
            <a:ext cx="7965364" cy="3014151"/>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lumMod val="25000"/>
                </a:schemeClr>
              </a:solidFill>
              <a:latin typeface="Calibri" panose="020F0502020204030204" pitchFamily="34" charset="0"/>
              <a:cs typeface="Calibri" panose="020F0502020204030204" pitchFamily="34" charset="0"/>
            </a:endParaRPr>
          </a:p>
        </p:txBody>
      </p:sp>
      <p:sp>
        <p:nvSpPr>
          <p:cNvPr id="10" name="Speech Bubble: Rectangle with Corners Rounded 9">
            <a:extLst>
              <a:ext uri="{FF2B5EF4-FFF2-40B4-BE49-F238E27FC236}">
                <a16:creationId xmlns:a16="http://schemas.microsoft.com/office/drawing/2014/main" xmlns="" id="{0513BA84-561F-4EBE-B768-69CA642EFA1D}"/>
              </a:ext>
            </a:extLst>
          </p:cNvPr>
          <p:cNvSpPr/>
          <p:nvPr/>
        </p:nvSpPr>
        <p:spPr>
          <a:xfrm>
            <a:off x="2520811" y="4621167"/>
            <a:ext cx="4423410" cy="454902"/>
          </a:xfrm>
          <a:prstGeom prst="wedgeRoundRectCallout">
            <a:avLst>
              <a:gd name="adj1" fmla="val 59167"/>
              <a:gd name="adj2" fmla="val 1109"/>
              <a:gd name="adj3" fmla="val 16667"/>
            </a:avLst>
          </a:prstGeom>
          <a:solidFill>
            <a:srgbClr val="FFCCCC"/>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bg1">
                    <a:lumMod val="10000"/>
                  </a:schemeClr>
                </a:solidFill>
                <a:latin typeface="Calibri" panose="020F0502020204030204" pitchFamily="34" charset="0"/>
                <a:cs typeface="Calibri" panose="020F0502020204030204" pitchFamily="34" charset="0"/>
              </a:rPr>
              <a:t>Hãy đọc lại đoạn 1 bạn nhé!</a:t>
            </a:r>
            <a:endParaRPr lang="en-US" sz="2800" dirty="0">
              <a:solidFill>
                <a:schemeClr val="bg1">
                  <a:lumMod val="10000"/>
                </a:schemeClr>
              </a:solidFill>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xmlns="" id="{FFB551EF-2680-4975-AA9E-6FAC28FE9C28}"/>
              </a:ext>
            </a:extLst>
          </p:cNvPr>
          <p:cNvGrpSpPr/>
          <p:nvPr/>
        </p:nvGrpSpPr>
        <p:grpSpPr>
          <a:xfrm>
            <a:off x="517205" y="310156"/>
            <a:ext cx="7766688" cy="1231669"/>
            <a:chOff x="405762" y="283937"/>
            <a:chExt cx="7766688" cy="1231669"/>
          </a:xfrm>
        </p:grpSpPr>
        <p:sp>
          <p:nvSpPr>
            <p:cNvPr id="7" name="Rectangle: Rounded Corners 6">
              <a:extLst>
                <a:ext uri="{FF2B5EF4-FFF2-40B4-BE49-F238E27FC236}">
                  <a16:creationId xmlns:a16="http://schemas.microsoft.com/office/drawing/2014/main" xmlns="" id="{875B76DE-E9BB-4269-83A8-6B5100C619ED}"/>
                </a:ext>
              </a:extLst>
            </p:cNvPr>
            <p:cNvSpPr/>
            <p:nvPr/>
          </p:nvSpPr>
          <p:spPr>
            <a:xfrm>
              <a:off x="942972" y="454606"/>
              <a:ext cx="7229478"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bg1">
                      <a:lumMod val="25000"/>
                    </a:schemeClr>
                  </a:solidFill>
                  <a:latin typeface="Calibri" panose="020F0502020204030204" pitchFamily="34" charset="0"/>
                  <a:cs typeface="Calibri" panose="020F0502020204030204" pitchFamily="34" charset="0"/>
                </a:rPr>
                <a:t>Những việc làm nào cho thấy gió rất chăm chỉ?</a:t>
              </a:r>
              <a:endParaRPr lang="en-US" sz="2800" b="1" dirty="0">
                <a:solidFill>
                  <a:schemeClr val="bg1">
                    <a:lumMod val="25000"/>
                  </a:schemeClr>
                </a:solidFill>
                <a:latin typeface="Calibri" panose="020F0502020204030204" pitchFamily="34" charset="0"/>
                <a:cs typeface="Calibri" panose="020F0502020204030204" pitchFamily="34" charset="0"/>
              </a:endParaRPr>
            </a:p>
          </p:txBody>
        </p:sp>
        <p:pic>
          <p:nvPicPr>
            <p:cNvPr id="41986" name="Picture 2" descr="Halloween Numbers SVG, PNG, DXF Digital Files Include By SVGStoreShop |  TheHungryJPEG">
              <a:extLst>
                <a:ext uri="{FF2B5EF4-FFF2-40B4-BE49-F238E27FC236}">
                  <a16:creationId xmlns:a16="http://schemas.microsoft.com/office/drawing/2014/main" xmlns="" id="{993A418F-C394-47EF-9878-D0CB51983AF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0000" b="43757" l="54427" r="66138">
                          <a14:foregroundMark x1="64515" y1="20000" x2="64515" y2="20000"/>
                          <a14:foregroundMark x1="56367" y1="43757" x2="56367" y2="43757"/>
                        </a14:backgroundRemoval>
                      </a14:imgEffect>
                    </a14:imgLayer>
                  </a14:imgProps>
                </a:ext>
                <a:ext uri="{28A0092B-C50C-407E-A947-70E740481C1C}">
                  <a14:useLocalDpi xmlns:a14="http://schemas.microsoft.com/office/drawing/2010/main" val="0"/>
                </a:ext>
              </a:extLst>
            </a:blip>
            <a:srcRect l="52963" t="17778" r="32371" b="54000"/>
            <a:stretch/>
          </p:blipFill>
          <p:spPr bwMode="auto">
            <a:xfrm>
              <a:off x="405762" y="283937"/>
              <a:ext cx="960121" cy="12316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xmlns="" id="{3583C51D-4844-4591-B25B-9D5983BC0D73}"/>
              </a:ext>
            </a:extLst>
          </p:cNvPr>
          <p:cNvGrpSpPr/>
          <p:nvPr/>
        </p:nvGrpSpPr>
        <p:grpSpPr>
          <a:xfrm>
            <a:off x="335464" y="1586118"/>
            <a:ext cx="4851176" cy="2954085"/>
            <a:chOff x="29451" y="1526316"/>
            <a:chExt cx="4851176" cy="2954085"/>
          </a:xfrm>
        </p:grpSpPr>
        <p:pic>
          <p:nvPicPr>
            <p:cNvPr id="41988" name="Picture 4" descr="KHÓI BẾP CHIỀU XUÂN - Báo Đắk Lắk điện tử">
              <a:extLst>
                <a:ext uri="{FF2B5EF4-FFF2-40B4-BE49-F238E27FC236}">
                  <a16:creationId xmlns:a16="http://schemas.microsoft.com/office/drawing/2014/main" xmlns="" id="{F8144E38-6C57-4E91-B906-A8AE1EF642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291" y="1898767"/>
              <a:ext cx="3294857"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1992" name="Picture 8" descr="Hình ảnh Nhà Lá PNG, Vector, PSD, và biểu tượng để tải về miễn phí | pngtree">
              <a:extLst>
                <a:ext uri="{FF2B5EF4-FFF2-40B4-BE49-F238E27FC236}">
                  <a16:creationId xmlns:a16="http://schemas.microsoft.com/office/drawing/2014/main" xmlns="" id="{AE6C2D90-2DF2-423E-A75F-4B768D45715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0482" t="40000" r="75316" b="41966"/>
            <a:stretch/>
          </p:blipFill>
          <p:spPr bwMode="auto">
            <a:xfrm>
              <a:off x="748989" y="2339743"/>
              <a:ext cx="222562" cy="21307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ình ảnh Nhà Lá PNG, Vector, PSD, và biểu tượng để tải về miễn phí | pngtree">
              <a:extLst>
                <a:ext uri="{FF2B5EF4-FFF2-40B4-BE49-F238E27FC236}">
                  <a16:creationId xmlns:a16="http://schemas.microsoft.com/office/drawing/2014/main" xmlns="" id="{63220E19-5256-40BE-8B29-9DBD2A5EB2B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0482" t="40000" r="75316" b="41966"/>
            <a:stretch/>
          </p:blipFill>
          <p:spPr bwMode="auto">
            <a:xfrm flipH="1">
              <a:off x="4042958" y="2349628"/>
              <a:ext cx="222562" cy="2130773"/>
            </a:xfrm>
            <a:prstGeom prst="rect">
              <a:avLst/>
            </a:prstGeom>
            <a:noFill/>
            <a:extLst>
              <a:ext uri="{909E8E84-426E-40DD-AFC4-6F175D3DCCD1}">
                <a14:hiddenFill xmlns:a14="http://schemas.microsoft.com/office/drawing/2010/main">
                  <a:solidFill>
                    <a:srgbClr val="FFFFFF"/>
                  </a:solidFill>
                </a14:hiddenFill>
              </a:ext>
            </a:extLst>
          </p:spPr>
        </p:pic>
        <p:pic>
          <p:nvPicPr>
            <p:cNvPr id="41990" name="Picture 6" descr="Thatched Roof Hut Stock Vector Illustration and Royalty Free Thatched Roof  Hut Clipart">
              <a:extLst>
                <a:ext uri="{FF2B5EF4-FFF2-40B4-BE49-F238E27FC236}">
                  <a16:creationId xmlns:a16="http://schemas.microsoft.com/office/drawing/2014/main" xmlns="" id="{5C44801D-D421-4FF2-B9EA-672A2A91C2DC}"/>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6000" b="48000" l="8222" r="88667">
                          <a14:foregroundMark x1="10222" y1="41556" x2="10222" y2="41556"/>
                          <a14:foregroundMark x1="8444" y1="44444" x2="8444" y2="44444"/>
                          <a14:foregroundMark x1="88667" y1="42000" x2="83778" y2="35778"/>
                        </a14:backgroundRemoval>
                      </a14:imgEffect>
                    </a14:imgLayer>
                  </a14:imgProps>
                </a:ext>
                <a:ext uri="{28A0092B-C50C-407E-A947-70E740481C1C}">
                  <a14:useLocalDpi xmlns:a14="http://schemas.microsoft.com/office/drawing/2010/main" val="0"/>
                </a:ext>
              </a:extLst>
            </a:blip>
            <a:srcRect l="5467" t="12133" r="6533" b="47600"/>
            <a:stretch/>
          </p:blipFill>
          <p:spPr bwMode="auto">
            <a:xfrm>
              <a:off x="29451" y="1526316"/>
              <a:ext cx="4851176" cy="1111517"/>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xmlns="" id="{080DE52E-4C49-4B32-82AE-B4FAB947F825}"/>
              </a:ext>
            </a:extLst>
          </p:cNvPr>
          <p:cNvSpPr/>
          <p:nvPr/>
        </p:nvSpPr>
        <p:spPr>
          <a:xfrm>
            <a:off x="4158751" y="3002837"/>
            <a:ext cx="4366683"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dirty="0">
                <a:solidFill>
                  <a:srgbClr val="FF0066"/>
                </a:solidFill>
                <a:latin typeface="Calibri" panose="020F0502020204030204" pitchFamily="34" charset="0"/>
                <a:cs typeface="Calibri" panose="020F0502020204030204" pitchFamily="34" charset="0"/>
              </a:rPr>
              <a:t>Gió giúp bà </a:t>
            </a:r>
          </a:p>
          <a:p>
            <a:pPr algn="ctr"/>
            <a:r>
              <a:rPr lang="vi-VN" sz="3200" i="1" dirty="0">
                <a:solidFill>
                  <a:srgbClr val="FF0066"/>
                </a:solidFill>
                <a:latin typeface="Calibri" panose="020F0502020204030204" pitchFamily="34" charset="0"/>
                <a:cs typeface="Calibri" panose="020F0502020204030204" pitchFamily="34" charset="0"/>
              </a:rPr>
              <a:t>thổi bếp nấu cơm.</a:t>
            </a:r>
            <a:endParaRPr lang="en-US" sz="3200" i="1" dirty="0">
              <a:solidFill>
                <a:srgbClr val="FF006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20076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par>
                                <p:cTn id="31" presetID="1" presetClass="exit" presetSubtype="0" fill="hold" grpId="1"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10" grpId="1" animBg="1"/>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CB1DDBE-4839-4488-82A4-BE26CD5AE403}"/>
              </a:ext>
            </a:extLst>
          </p:cNvPr>
          <p:cNvPicPr>
            <a:picLocks noChangeAspect="1"/>
          </p:cNvPicPr>
          <p:nvPr/>
        </p:nvPicPr>
        <p:blipFill rotWithShape="1">
          <a:blip r:embed="rId3"/>
          <a:srcRect l="9250" t="14427" r="9250" b="5311"/>
          <a:stretch/>
        </p:blipFill>
        <p:spPr>
          <a:xfrm>
            <a:off x="0" y="0"/>
            <a:ext cx="9145138" cy="5143500"/>
          </a:xfrm>
          <a:prstGeom prst="rect">
            <a:avLst/>
          </a:prstGeom>
        </p:spPr>
      </p:pic>
      <p:sp>
        <p:nvSpPr>
          <p:cNvPr id="6" name="Rectangle: Rounded Corners 1">
            <a:extLst>
              <a:ext uri="{FF2B5EF4-FFF2-40B4-BE49-F238E27FC236}">
                <a16:creationId xmlns:a16="http://schemas.microsoft.com/office/drawing/2014/main" xmlns="" id="{3CFD81DF-4AEC-4204-B236-554B3851C173}"/>
              </a:ext>
            </a:extLst>
          </p:cNvPr>
          <p:cNvSpPr/>
          <p:nvPr/>
        </p:nvSpPr>
        <p:spPr>
          <a:xfrm>
            <a:off x="365760" y="320040"/>
            <a:ext cx="8412480" cy="450342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xmlns="" id="{3A5884C8-F446-43D8-9F40-23E2BD70A566}"/>
              </a:ext>
            </a:extLst>
          </p:cNvPr>
          <p:cNvSpPr/>
          <p:nvPr/>
        </p:nvSpPr>
        <p:spPr>
          <a:xfrm>
            <a:off x="618566" y="1650890"/>
            <a:ext cx="7965364" cy="3014151"/>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lumMod val="25000"/>
                </a:schemeClr>
              </a:solidFill>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xmlns="" id="{FFB551EF-2680-4975-AA9E-6FAC28FE9C28}"/>
              </a:ext>
            </a:extLst>
          </p:cNvPr>
          <p:cNvGrpSpPr/>
          <p:nvPr/>
        </p:nvGrpSpPr>
        <p:grpSpPr>
          <a:xfrm>
            <a:off x="517205" y="310156"/>
            <a:ext cx="7766688" cy="1231669"/>
            <a:chOff x="405762" y="283937"/>
            <a:chExt cx="7766688" cy="1231669"/>
          </a:xfrm>
        </p:grpSpPr>
        <p:sp>
          <p:nvSpPr>
            <p:cNvPr id="7" name="Rectangle: Rounded Corners 6">
              <a:extLst>
                <a:ext uri="{FF2B5EF4-FFF2-40B4-BE49-F238E27FC236}">
                  <a16:creationId xmlns:a16="http://schemas.microsoft.com/office/drawing/2014/main" xmlns="" id="{875B76DE-E9BB-4269-83A8-6B5100C619ED}"/>
                </a:ext>
              </a:extLst>
            </p:cNvPr>
            <p:cNvSpPr/>
            <p:nvPr/>
          </p:nvSpPr>
          <p:spPr>
            <a:xfrm>
              <a:off x="942972" y="454606"/>
              <a:ext cx="7229478"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bg1">
                      <a:lumMod val="25000"/>
                    </a:schemeClr>
                  </a:solidFill>
                  <a:latin typeface="Calibri" panose="020F0502020204030204" pitchFamily="34" charset="0"/>
                  <a:cs typeface="Calibri" panose="020F0502020204030204" pitchFamily="34" charset="0"/>
                </a:rPr>
                <a:t>Những việc làm nào cho thấy gió rất chăm chỉ?</a:t>
              </a:r>
              <a:endParaRPr lang="en-US" sz="2800" b="1" dirty="0">
                <a:solidFill>
                  <a:schemeClr val="bg1">
                    <a:lumMod val="25000"/>
                  </a:schemeClr>
                </a:solidFill>
                <a:latin typeface="Calibri" panose="020F0502020204030204" pitchFamily="34" charset="0"/>
                <a:cs typeface="Calibri" panose="020F0502020204030204" pitchFamily="34" charset="0"/>
              </a:endParaRPr>
            </a:p>
          </p:txBody>
        </p:sp>
        <p:pic>
          <p:nvPicPr>
            <p:cNvPr id="41986" name="Picture 2" descr="Halloween Numbers SVG, PNG, DXF Digital Files Include By SVGStoreShop |  TheHungryJPEG">
              <a:extLst>
                <a:ext uri="{FF2B5EF4-FFF2-40B4-BE49-F238E27FC236}">
                  <a16:creationId xmlns:a16="http://schemas.microsoft.com/office/drawing/2014/main" xmlns="" id="{993A418F-C394-47EF-9878-D0CB51983AF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000" b="43757" l="54427" r="66138">
                          <a14:foregroundMark x1="64515" y1="20000" x2="64515" y2="20000"/>
                          <a14:foregroundMark x1="56367" y1="43757" x2="56367" y2="43757"/>
                        </a14:backgroundRemoval>
                      </a14:imgEffect>
                    </a14:imgLayer>
                  </a14:imgProps>
                </a:ext>
                <a:ext uri="{28A0092B-C50C-407E-A947-70E740481C1C}">
                  <a14:useLocalDpi xmlns:a14="http://schemas.microsoft.com/office/drawing/2010/main" val="0"/>
                </a:ext>
              </a:extLst>
            </a:blip>
            <a:srcRect l="52963" t="17778" r="32371" b="54000"/>
            <a:stretch/>
          </p:blipFill>
          <p:spPr bwMode="auto">
            <a:xfrm>
              <a:off x="405762" y="283937"/>
              <a:ext cx="960121" cy="1231669"/>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xmlns="" id="{080DE52E-4C49-4B32-82AE-B4FAB947F825}"/>
              </a:ext>
            </a:extLst>
          </p:cNvPr>
          <p:cNvSpPr/>
          <p:nvPr/>
        </p:nvSpPr>
        <p:spPr>
          <a:xfrm>
            <a:off x="4297469" y="2930514"/>
            <a:ext cx="4366683"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dirty="0">
                <a:solidFill>
                  <a:srgbClr val="FF0066"/>
                </a:solidFill>
                <a:latin typeface="Calibri" panose="020F0502020204030204" pitchFamily="34" charset="0"/>
                <a:cs typeface="Calibri" panose="020F0502020204030204" pitchFamily="34" charset="0"/>
              </a:rPr>
              <a:t>Gió thức sớm đem mưa đến tưới vườn cho ông.</a:t>
            </a:r>
            <a:endParaRPr lang="en-US" sz="3200" i="1" dirty="0">
              <a:solidFill>
                <a:srgbClr val="FF0066"/>
              </a:solidFill>
              <a:latin typeface="Calibri" panose="020F0502020204030204" pitchFamily="34" charset="0"/>
              <a:cs typeface="Calibri" panose="020F0502020204030204" pitchFamily="34" charset="0"/>
            </a:endParaRPr>
          </a:p>
        </p:txBody>
      </p:sp>
      <p:pic>
        <p:nvPicPr>
          <p:cNvPr id="43010" name="Picture 2" descr="Cartoon Garden with Fruits and Vegetables Stock Vector - Illustration of  garden, environment: 70985624">
            <a:extLst>
              <a:ext uri="{FF2B5EF4-FFF2-40B4-BE49-F238E27FC236}">
                <a16:creationId xmlns:a16="http://schemas.microsoft.com/office/drawing/2014/main" xmlns="" id="{5756DDB8-B0D9-4F7A-8AEE-2B8B27D0633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402" b="98943" l="500" r="98250">
                        <a14:foregroundMark x1="750" y1="18731" x2="10625" y2="69335"/>
                        <a14:foregroundMark x1="10625" y1="69335" x2="62125" y2="89577"/>
                        <a14:foregroundMark x1="62125" y1="89577" x2="62875" y2="89577"/>
                        <a14:foregroundMark x1="46875" y1="70846" x2="83750" y2="88520"/>
                        <a14:foregroundMark x1="83750" y1="88520" x2="88625" y2="89124"/>
                        <a14:foregroundMark x1="68625" y1="18278" x2="79750" y2="25227"/>
                        <a14:foregroundMark x1="79750" y1="25227" x2="92875" y2="43051"/>
                        <a14:foregroundMark x1="92875" y1="43051" x2="95750" y2="53172"/>
                        <a14:foregroundMark x1="95750" y1="53172" x2="96375" y2="70242"/>
                        <a14:foregroundMark x1="71375" y1="9819" x2="80500" y2="14502"/>
                        <a14:foregroundMark x1="46750" y1="8610" x2="46750" y2="8610"/>
                        <a14:foregroundMark x1="7375" y1="78852" x2="19250" y2="87160"/>
                        <a14:foregroundMark x1="19250" y1="87160" x2="47250" y2="90181"/>
                        <a14:foregroundMark x1="47250" y1="90181" x2="81250" y2="88671"/>
                        <a14:foregroundMark x1="81250" y1="88671" x2="84250" y2="88671"/>
                        <a14:foregroundMark x1="1250" y1="92447" x2="84625" y2="96375"/>
                        <a14:foregroundMark x1="84625" y1="96375" x2="92875" y2="85801"/>
                        <a14:foregroundMark x1="92875" y1="85801" x2="96125" y2="75982"/>
                        <a14:foregroundMark x1="96125" y1="75982" x2="81500" y2="67674"/>
                        <a14:foregroundMark x1="81500" y1="67674" x2="6500" y2="71752"/>
                        <a14:foregroundMark x1="6500" y1="71752" x2="500" y2="77644"/>
                        <a14:foregroundMark x1="500" y1="77644" x2="9250" y2="84290"/>
                        <a14:foregroundMark x1="9250" y1="84290" x2="22375" y2="84592"/>
                        <a14:foregroundMark x1="22375" y1="84592" x2="33125" y2="84290"/>
                        <a14:foregroundMark x1="33125" y1="84290" x2="54000" y2="84592"/>
                        <a14:foregroundMark x1="54000" y1="84592" x2="58625" y2="84441"/>
                        <a14:foregroundMark x1="37875" y1="96073" x2="98250" y2="93505"/>
                        <a14:foregroundMark x1="25875" y1="68278" x2="66375" y2="63142"/>
                        <a14:foregroundMark x1="66375" y1="63142" x2="66375" y2="63142"/>
                        <a14:foregroundMark x1="67625" y1="98943" x2="67625" y2="98943"/>
                        <a14:foregroundMark x1="76250" y1="7402" x2="76250" y2="7402"/>
                      </a14:backgroundRemoval>
                    </a14:imgEffect>
                  </a14:imgLayer>
                </a14:imgProps>
              </a:ext>
              <a:ext uri="{28A0092B-C50C-407E-A947-70E740481C1C}">
                <a14:useLocalDpi xmlns:a14="http://schemas.microsoft.com/office/drawing/2010/main" val="0"/>
              </a:ext>
            </a:extLst>
          </a:blip>
          <a:srcRect/>
          <a:stretch>
            <a:fillRect/>
          </a:stretch>
        </p:blipFill>
        <p:spPr bwMode="auto">
          <a:xfrm>
            <a:off x="618566" y="1494921"/>
            <a:ext cx="3827704" cy="31677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Gió Thổi Bằng Tay Yếu Tố Hoạt Hình PNG , Cơn Lốc, Không Khí Lạnh,  Gió PNG miễn phí tải tập tin PSDComment và Vector">
            <a:extLst>
              <a:ext uri="{FF2B5EF4-FFF2-40B4-BE49-F238E27FC236}">
                <a16:creationId xmlns:a16="http://schemas.microsoft.com/office/drawing/2014/main" xmlns="" id="{E2F4BCAD-3587-458F-8D68-11005DC1D3B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7750" r="97083">
                        <a14:foregroundMark x1="7750" y1="46417" x2="7750" y2="46417"/>
                        <a14:foregroundMark x1="73333" y1="50250" x2="73333" y2="50250"/>
                        <a14:foregroundMark x1="97083" y1="60250" x2="97083" y2="60250"/>
                        <a14:foregroundMark x1="60250" y1="72417" x2="60250" y2="72417"/>
                        <a14:foregroundMark x1="83083" y1="79083" x2="83083" y2="79083"/>
                        <a14:foregroundMark x1="76000" y1="75583" x2="76000" y2="75583"/>
                        <a14:foregroundMark x1="76000" y1="70667" x2="76000" y2="7066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361229" y="1073283"/>
            <a:ext cx="1695304" cy="1695304"/>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Rainy Day Summer Sticker for iOS &amp; Android | GIPHY">
            <a:extLst>
              <a:ext uri="{FF2B5EF4-FFF2-40B4-BE49-F238E27FC236}">
                <a16:creationId xmlns:a16="http://schemas.microsoft.com/office/drawing/2014/main" xmlns="" id="{44E54C3D-ED17-4805-919D-B5720FA28B44}"/>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082919" y="1365468"/>
            <a:ext cx="1695304" cy="169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8326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fade">
                                      <p:cBhvr>
                                        <p:cTn id="7" dur="500"/>
                                        <p:tgtEl>
                                          <p:spTgt spid="43010"/>
                                        </p:tgtEl>
                                      </p:cBhvr>
                                    </p:animEffect>
                                  </p:childTnLst>
                                </p:cTn>
                              </p:par>
                              <p:par>
                                <p:cTn id="8" presetID="10" presetClass="entr" presetSubtype="0" fill="hold" nodeType="withEffect">
                                  <p:stCondLst>
                                    <p:cond delay="5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500"/>
                                  </p:stCondLst>
                                  <p:childTnLst>
                                    <p:set>
                                      <p:cBhvr>
                                        <p:cTn id="12" dur="1" fill="hold">
                                          <p:stCondLst>
                                            <p:cond delay="0"/>
                                          </p:stCondLst>
                                        </p:cTn>
                                        <p:tgtEl>
                                          <p:spTgt spid="43012"/>
                                        </p:tgtEl>
                                        <p:attrNameLst>
                                          <p:attrName>style.visibility</p:attrName>
                                        </p:attrNameLst>
                                      </p:cBhvr>
                                      <p:to>
                                        <p:strVal val="visible"/>
                                      </p:to>
                                    </p:set>
                                    <p:animEffect transition="in" filter="fade">
                                      <p:cBhvr>
                                        <p:cTn id="13" dur="500"/>
                                        <p:tgtEl>
                                          <p:spTgt spid="43012"/>
                                        </p:tgtEl>
                                      </p:cBhvr>
                                    </p:animEffect>
                                  </p:childTnLst>
                                </p:cTn>
                              </p:par>
                              <p:par>
                                <p:cTn id="14" presetID="35" presetClass="path" presetSubtype="0" accel="50000" decel="50000" fill="hold" nodeType="withEffect">
                                  <p:stCondLst>
                                    <p:cond delay="1000"/>
                                  </p:stCondLst>
                                  <p:childTnLst>
                                    <p:animMotion origin="layout" path="M -1.11111E-6 3.08642E-6 L -0.50208 -0.00371 " pathEditMode="relative" rAng="0" ptsTypes="AA">
                                      <p:cBhvr>
                                        <p:cTn id="15" dur="3000" fill="hold"/>
                                        <p:tgtEl>
                                          <p:spTgt spid="43012"/>
                                        </p:tgtEl>
                                        <p:attrNameLst>
                                          <p:attrName>ppt_x</p:attrName>
                                          <p:attrName>ppt_y</p:attrName>
                                        </p:attrNameLst>
                                      </p:cBhvr>
                                      <p:rCtr x="-25104" y="-185"/>
                                    </p:animMotion>
                                  </p:childTnLst>
                                </p:cTn>
                              </p:par>
                              <p:par>
                                <p:cTn id="16" presetID="10" presetClass="entr" presetSubtype="0" fill="hold" grpId="0" nodeType="withEffect">
                                  <p:stCondLst>
                                    <p:cond delay="42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24CEA5F-23CA-4FE7-8E06-B6BCC917E913}"/>
              </a:ext>
            </a:extLst>
          </p:cNvPr>
          <p:cNvPicPr>
            <a:picLocks noChangeAspect="1"/>
          </p:cNvPicPr>
          <p:nvPr/>
        </p:nvPicPr>
        <p:blipFill rotWithShape="1">
          <a:blip r:embed="rId2"/>
          <a:srcRect l="9250" t="14427" r="9250" b="5311"/>
          <a:stretch/>
        </p:blipFill>
        <p:spPr>
          <a:xfrm>
            <a:off x="0" y="0"/>
            <a:ext cx="9145138" cy="5143500"/>
          </a:xfrm>
          <a:prstGeom prst="rect">
            <a:avLst/>
          </a:prstGeom>
        </p:spPr>
      </p:pic>
      <p:pic>
        <p:nvPicPr>
          <p:cNvPr id="13" name="Picture 12">
            <a:extLst>
              <a:ext uri="{FF2B5EF4-FFF2-40B4-BE49-F238E27FC236}">
                <a16:creationId xmlns:a16="http://schemas.microsoft.com/office/drawing/2014/main" xmlns="" id="{EAC3D941-8582-4A04-9D7F-057964A0D3C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099" b="88021" l="31479" r="68302">
                        <a14:foregroundMark x1="33089" y1="29427" x2="35212" y2="61458"/>
                        <a14:foregroundMark x1="42240" y1="21484" x2="49414" y2="20573"/>
                        <a14:foregroundMark x1="49414" y1="20573" x2="57687" y2="20964"/>
                        <a14:foregroundMark x1="63690" y1="23958" x2="67570" y2="42188"/>
                        <a14:foregroundMark x1="66618" y1="27083" x2="68082" y2="35417"/>
                        <a14:foregroundMark x1="65447" y1="22786" x2="62299" y2="22786"/>
                        <a14:foregroundMark x1="67204" y1="41927" x2="63982" y2="82422"/>
                        <a14:foregroundMark x1="63982" y1="82422" x2="48609" y2="80990"/>
                        <a14:foregroundMark x1="34553" y1="86328" x2="47950" y2="85677"/>
                        <a14:foregroundMark x1="47950" y1="85677" x2="66325" y2="86328"/>
                        <a14:foregroundMark x1="65959" y1="80990" x2="65959" y2="88411"/>
                        <a14:foregroundMark x1="66325" y1="87240" x2="66325" y2="73438"/>
                        <a14:foregroundMark x1="66325" y1="73438" x2="66325" y2="73438"/>
                        <a14:foregroundMark x1="66618" y1="60156" x2="66471" y2="71484"/>
                        <a14:foregroundMark x1="67936" y1="49219" x2="67716" y2="58333"/>
                        <a14:foregroundMark x1="32357" y1="43750" x2="35944" y2="75521"/>
                        <a14:foregroundMark x1="48316" y1="18099" x2="52562" y2="18099"/>
                        <a14:foregroundMark x1="31479" y1="30078" x2="31479" y2="30078"/>
                        <a14:foregroundMark x1="68302" y1="40104" x2="68302" y2="40104"/>
                      </a14:backgroundRemoval>
                    </a14:imgEffect>
                  </a14:imgLayer>
                </a14:imgProps>
              </a:ext>
            </a:extLst>
          </a:blip>
          <a:srcRect l="29333" t="16354" r="28417" b="8276"/>
          <a:stretch/>
        </p:blipFill>
        <p:spPr>
          <a:xfrm>
            <a:off x="2480782" y="205739"/>
            <a:ext cx="4182436" cy="4194811"/>
          </a:xfrm>
          <a:prstGeom prst="rect">
            <a:avLst/>
          </a:prstGeom>
        </p:spPr>
      </p:pic>
      <p:pic>
        <p:nvPicPr>
          <p:cNvPr id="14" name="Picture 13">
            <a:extLst>
              <a:ext uri="{FF2B5EF4-FFF2-40B4-BE49-F238E27FC236}">
                <a16:creationId xmlns:a16="http://schemas.microsoft.com/office/drawing/2014/main" xmlns="" id="{9C1145B2-3C57-44DC-9D28-8706E7F9802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53125" l="46925" r="54026">
                        <a14:foregroundMark x1="53367" y1="41276" x2="53367" y2="41276"/>
                        <a14:foregroundMark x1="46925" y1="49740" x2="46925" y2="49740"/>
                        <a14:foregroundMark x1="52855" y1="39974" x2="52855" y2="39974"/>
                        <a14:foregroundMark x1="53807" y1="42188" x2="53807" y2="42188"/>
                        <a14:foregroundMark x1="47218" y1="52604" x2="47218" y2="52604"/>
                        <a14:foregroundMark x1="46925" y1="52214" x2="51245" y2="45052"/>
                        <a14:foregroundMark x1="46852" y1="50781" x2="46852" y2="50781"/>
                        <a14:foregroundMark x1="46852" y1="51042" x2="48682" y2="51042"/>
                      </a14:backgroundRemoval>
                    </a14:imgEffect>
                  </a14:imgLayer>
                </a14:imgProps>
              </a:ext>
            </a:extLst>
          </a:blip>
          <a:srcRect l="46208" t="36364" r="45042" b="44960"/>
          <a:stretch/>
        </p:blipFill>
        <p:spPr>
          <a:xfrm>
            <a:off x="3634740" y="742950"/>
            <a:ext cx="937260" cy="1124713"/>
          </a:xfrm>
          <a:prstGeom prst="rect">
            <a:avLst/>
          </a:prstGeom>
        </p:spPr>
      </p:pic>
      <p:pic>
        <p:nvPicPr>
          <p:cNvPr id="21" name="Picture 20">
            <a:extLst>
              <a:ext uri="{FF2B5EF4-FFF2-40B4-BE49-F238E27FC236}">
                <a16:creationId xmlns:a16="http://schemas.microsoft.com/office/drawing/2014/main" xmlns="" id="{D938CAA2-DDE3-4C60-A025-2A62426B95D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53125" l="46925" r="54026">
                        <a14:foregroundMark x1="53367" y1="41276" x2="53367" y2="41276"/>
                        <a14:foregroundMark x1="46925" y1="49740" x2="46925" y2="49740"/>
                        <a14:foregroundMark x1="52855" y1="39974" x2="52855" y2="39974"/>
                        <a14:foregroundMark x1="53807" y1="42188" x2="53807" y2="42188"/>
                        <a14:foregroundMark x1="47218" y1="52604" x2="47218" y2="52604"/>
                        <a14:foregroundMark x1="46925" y1="52214" x2="51245" y2="45052"/>
                        <a14:foregroundMark x1="46852" y1="50781" x2="46852" y2="50781"/>
                        <a14:foregroundMark x1="46852" y1="51042" x2="48682" y2="51042"/>
                      </a14:backgroundRemoval>
                    </a14:imgEffect>
                  </a14:imgLayer>
                </a14:imgProps>
              </a:ext>
            </a:extLst>
          </a:blip>
          <a:srcRect l="46208" t="36364" r="45042" b="44960"/>
          <a:stretch/>
        </p:blipFill>
        <p:spPr>
          <a:xfrm>
            <a:off x="4543189" y="742950"/>
            <a:ext cx="937260" cy="1124713"/>
          </a:xfrm>
          <a:prstGeom prst="rect">
            <a:avLst/>
          </a:prstGeom>
        </p:spPr>
      </p:pic>
      <p:pic>
        <p:nvPicPr>
          <p:cNvPr id="22" name="Picture 21">
            <a:extLst>
              <a:ext uri="{FF2B5EF4-FFF2-40B4-BE49-F238E27FC236}">
                <a16:creationId xmlns:a16="http://schemas.microsoft.com/office/drawing/2014/main" xmlns="" id="{050CB913-5B79-45CF-8E5B-88DBBF08BF6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53125" l="46925" r="54026">
                        <a14:foregroundMark x1="53367" y1="41276" x2="53367" y2="41276"/>
                        <a14:foregroundMark x1="46925" y1="49740" x2="46925" y2="49740"/>
                        <a14:foregroundMark x1="52855" y1="39974" x2="52855" y2="39974"/>
                        <a14:foregroundMark x1="53807" y1="42188" x2="53807" y2="42188"/>
                        <a14:foregroundMark x1="47218" y1="52604" x2="47218" y2="52604"/>
                        <a14:foregroundMark x1="46925" y1="52214" x2="51245" y2="45052"/>
                        <a14:foregroundMark x1="46852" y1="50781" x2="46852" y2="50781"/>
                        <a14:foregroundMark x1="46852" y1="51042" x2="48682" y2="51042"/>
                      </a14:backgroundRemoval>
                    </a14:imgEffect>
                  </a14:imgLayer>
                </a14:imgProps>
              </a:ext>
            </a:extLst>
          </a:blip>
          <a:srcRect l="46208" t="36364" r="45042" b="44960"/>
          <a:stretch/>
        </p:blipFill>
        <p:spPr>
          <a:xfrm>
            <a:off x="3264639" y="1763161"/>
            <a:ext cx="937260" cy="1124713"/>
          </a:xfrm>
          <a:prstGeom prst="rect">
            <a:avLst/>
          </a:prstGeom>
        </p:spPr>
      </p:pic>
      <p:pic>
        <p:nvPicPr>
          <p:cNvPr id="23" name="Picture 22">
            <a:extLst>
              <a:ext uri="{FF2B5EF4-FFF2-40B4-BE49-F238E27FC236}">
                <a16:creationId xmlns:a16="http://schemas.microsoft.com/office/drawing/2014/main" xmlns="" id="{A67C465F-C7DA-4955-B1FD-53721008BB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53125" l="46925" r="54026">
                        <a14:foregroundMark x1="53367" y1="41276" x2="53367" y2="41276"/>
                        <a14:foregroundMark x1="46925" y1="49740" x2="46925" y2="49740"/>
                        <a14:foregroundMark x1="52855" y1="39974" x2="52855" y2="39974"/>
                        <a14:foregroundMark x1="53807" y1="42188" x2="53807" y2="42188"/>
                        <a14:foregroundMark x1="47218" y1="52604" x2="47218" y2="52604"/>
                        <a14:foregroundMark x1="46925" y1="52214" x2="51245" y2="45052"/>
                        <a14:foregroundMark x1="46852" y1="50781" x2="46852" y2="50781"/>
                        <a14:foregroundMark x1="46852" y1="51042" x2="48682" y2="51042"/>
                      </a14:backgroundRemoval>
                    </a14:imgEffect>
                  </a14:imgLayer>
                </a14:imgProps>
              </a:ext>
            </a:extLst>
          </a:blip>
          <a:srcRect l="46208" t="36364" r="45042" b="44960"/>
          <a:stretch/>
        </p:blipFill>
        <p:spPr>
          <a:xfrm>
            <a:off x="4173088" y="1763161"/>
            <a:ext cx="937260" cy="1124713"/>
          </a:xfrm>
          <a:prstGeom prst="rect">
            <a:avLst/>
          </a:prstGeom>
        </p:spPr>
      </p:pic>
      <p:pic>
        <p:nvPicPr>
          <p:cNvPr id="24" name="Picture 23">
            <a:extLst>
              <a:ext uri="{FF2B5EF4-FFF2-40B4-BE49-F238E27FC236}">
                <a16:creationId xmlns:a16="http://schemas.microsoft.com/office/drawing/2014/main" xmlns="" id="{2244FC90-7B48-4F52-ACD8-5B2A4BE3B9F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53125" l="46925" r="54026">
                        <a14:foregroundMark x1="53367" y1="41276" x2="53367" y2="41276"/>
                        <a14:foregroundMark x1="46925" y1="49740" x2="46925" y2="49740"/>
                        <a14:foregroundMark x1="52855" y1="39974" x2="52855" y2="39974"/>
                        <a14:foregroundMark x1="53807" y1="42188" x2="53807" y2="42188"/>
                        <a14:foregroundMark x1="47218" y1="52604" x2="47218" y2="52604"/>
                        <a14:foregroundMark x1="46925" y1="52214" x2="51245" y2="45052"/>
                        <a14:foregroundMark x1="46852" y1="50781" x2="46852" y2="50781"/>
                        <a14:foregroundMark x1="46852" y1="51042" x2="48682" y2="51042"/>
                      </a14:backgroundRemoval>
                    </a14:imgEffect>
                  </a14:imgLayer>
                </a14:imgProps>
              </a:ext>
            </a:extLst>
          </a:blip>
          <a:srcRect l="46208" t="36364" r="45042" b="44960"/>
          <a:stretch/>
        </p:blipFill>
        <p:spPr>
          <a:xfrm>
            <a:off x="5081537" y="1763161"/>
            <a:ext cx="937260" cy="1124713"/>
          </a:xfrm>
          <a:prstGeom prst="rect">
            <a:avLst/>
          </a:prstGeom>
        </p:spPr>
      </p:pic>
      <p:pic>
        <p:nvPicPr>
          <p:cNvPr id="2" name="Picture 1">
            <a:extLst>
              <a:ext uri="{FF2B5EF4-FFF2-40B4-BE49-F238E27FC236}">
                <a16:creationId xmlns:a16="http://schemas.microsoft.com/office/drawing/2014/main" xmlns="" id="{13C3F757-7309-4C29-80F1-71B6718ECCC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146" b="82813" l="38946" r="61347">
                        <a14:foregroundMark x1="56955" y1="20182" x2="54832" y2="27214"/>
                        <a14:foregroundMark x1="60688" y1="16146" x2="60688" y2="16146"/>
                        <a14:foregroundMark x1="45608" y1="83333" x2="51318" y2="82813"/>
                        <a14:foregroundMark x1="51318" y1="82813" x2="51611" y2="82813"/>
                        <a14:foregroundMark x1="41801" y1="33464" x2="42972" y2="43229"/>
                        <a14:foregroundMark x1="41069" y1="33073" x2="42460" y2="35677"/>
                        <a14:foregroundMark x1="40849" y1="33203" x2="42606" y2="30859"/>
                      </a14:backgroundRemoval>
                    </a14:imgEffect>
                  </a14:imgLayer>
                </a14:imgProps>
              </a:ext>
            </a:extLst>
          </a:blip>
          <a:srcRect l="36334" t="14575" r="35844" b="13390"/>
          <a:stretch/>
        </p:blipFill>
        <p:spPr>
          <a:xfrm>
            <a:off x="-63295" y="708652"/>
            <a:ext cx="3159687" cy="4599441"/>
          </a:xfrm>
          <a:prstGeom prst="rect">
            <a:avLst/>
          </a:prstGeom>
        </p:spPr>
      </p:pic>
      <p:grpSp>
        <p:nvGrpSpPr>
          <p:cNvPr id="5" name="Group 4">
            <a:extLst>
              <a:ext uri="{FF2B5EF4-FFF2-40B4-BE49-F238E27FC236}">
                <a16:creationId xmlns:a16="http://schemas.microsoft.com/office/drawing/2014/main" xmlns="" id="{2F849078-9BAF-4894-9A67-67244D8F94C5}"/>
              </a:ext>
            </a:extLst>
          </p:cNvPr>
          <p:cNvGrpSpPr/>
          <p:nvPr/>
        </p:nvGrpSpPr>
        <p:grpSpPr>
          <a:xfrm>
            <a:off x="3516326" y="707517"/>
            <a:ext cx="1236159" cy="1124713"/>
            <a:chOff x="3516326" y="707517"/>
            <a:chExt cx="1236159" cy="1124713"/>
          </a:xfrm>
        </p:grpSpPr>
        <p:pic>
          <p:nvPicPr>
            <p:cNvPr id="4" name="Picture 3">
              <a:extLst>
                <a:ext uri="{FF2B5EF4-FFF2-40B4-BE49-F238E27FC236}">
                  <a16:creationId xmlns:a16="http://schemas.microsoft.com/office/drawing/2014/main" xmlns="" id="{8EDF2106-B2DC-40C5-9BE0-F91CF698A50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209" b="52861" l="37452" r="47124">
                          <a14:foregroundMark x1="37482" y1="42188" x2="37482" y2="42188"/>
                          <a14:foregroundMark x1="38360" y1="49740" x2="38360" y2="49740"/>
                          <a14:foregroundMark x1="38360" y1="46615" x2="38360" y2="46615"/>
                          <a14:foregroundMark x1="41435" y1="39063" x2="41435" y2="39063"/>
                          <a14:foregroundMark x1="40556" y1="39974" x2="40556" y2="39974"/>
                          <a14:foregroundMark x1="38214" y1="48177" x2="38214" y2="48177"/>
                          <a14:foregroundMark x1="41728" y1="38542" x2="41728" y2="38542"/>
                          <a14:foregroundMark x1="44802" y1="40365" x2="44802" y2="40365"/>
                        </a14:backgroundRemoval>
                      </a14:imgEffect>
                    </a14:imgLayer>
                  </a14:imgProps>
                </a:ext>
              </a:extLst>
            </a:blip>
            <a:srcRect l="36243" t="35252" r="51667" b="45183"/>
            <a:stretch/>
          </p:blipFill>
          <p:spPr>
            <a:xfrm>
              <a:off x="3516326" y="707517"/>
              <a:ext cx="1236159" cy="1124713"/>
            </a:xfrm>
            <a:prstGeom prst="rect">
              <a:avLst/>
            </a:prstGeom>
          </p:spPr>
        </p:pic>
        <p:pic>
          <p:nvPicPr>
            <p:cNvPr id="16" name="Picture 15">
              <a:extLst>
                <a:ext uri="{FF2B5EF4-FFF2-40B4-BE49-F238E27FC236}">
                  <a16:creationId xmlns:a16="http://schemas.microsoft.com/office/drawing/2014/main" xmlns="" id="{865B0BDF-B46D-4D33-9378-510E0435B82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9048" b="43968" l="40035" r="50935">
                          <a14:foregroundMark x1="50265" y1="23704" x2="50265" y2="23704"/>
                          <a14:foregroundMark x1="50829" y1="22381" x2="50688" y2="22381"/>
                          <a14:foregroundMark x1="50688" y1="22381" x2="50688" y2="22381"/>
                          <a14:foregroundMark x1="43739" y1="43915" x2="43739" y2="43915"/>
                          <a14:foregroundMark x1="48783" y1="19048" x2="48783" y2="19048"/>
                        </a14:backgroundRemoval>
                      </a14:imgEffect>
                    </a14:imgLayer>
                  </a14:imgProps>
                </a:ext>
              </a:extLst>
            </a:blip>
            <a:srcRect l="38692" t="16593" r="47679" b="52963"/>
            <a:stretch/>
          </p:blipFill>
          <p:spPr>
            <a:xfrm>
              <a:off x="3935374" y="1019563"/>
              <a:ext cx="415899" cy="619327"/>
            </a:xfrm>
            <a:prstGeom prst="rect">
              <a:avLst/>
            </a:prstGeom>
          </p:spPr>
        </p:pic>
      </p:grpSp>
      <p:pic>
        <p:nvPicPr>
          <p:cNvPr id="40962" name="Picture 2" descr="Character game design ILLUSTRATION  farm beanstalk girl cartoon art expressions">
            <a:extLst>
              <a:ext uri="{FF2B5EF4-FFF2-40B4-BE49-F238E27FC236}">
                <a16:creationId xmlns:a16="http://schemas.microsoft.com/office/drawing/2014/main" xmlns="" id="{CD5F404D-A01D-4832-8FC9-810CDBE1609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77682" b="94877" l="19143" r="80000">
                        <a14:foregroundMark x1="60643" y1="93468" x2="64071" y2="94877"/>
                        <a14:foregroundMark x1="78143" y1="88889" x2="78143" y2="88889"/>
                        <a14:foregroundMark x1="78143" y1="88889" x2="80071" y2="88697"/>
                        <a14:foregroundMark x1="77214" y1="90234" x2="77214" y2="90234"/>
                        <a14:foregroundMark x1="68071" y1="82741" x2="68643" y2="82549"/>
                        <a14:foregroundMark x1="71643" y1="85046" x2="71786" y2="85110"/>
                        <a14:foregroundMark x1="71786" y1="85110" x2="71786" y2="85110"/>
                        <a14:foregroundMark x1="74143" y1="91675" x2="75786" y2="91771"/>
                        <a14:foregroundMark x1="76929" y1="91899" x2="77857" y2="91771"/>
                        <a14:foregroundMark x1="79500" y1="91483" x2="79643" y2="91226"/>
                        <a14:foregroundMark x1="78286" y1="91675" x2="78857" y2="91483"/>
                        <a14:foregroundMark x1="77429" y1="89689" x2="77429" y2="89689"/>
                        <a14:foregroundMark x1="77857" y1="89561" x2="77857" y2="89561"/>
                        <a14:foregroundMark x1="77071" y1="90170" x2="77071" y2="90170"/>
                        <a14:foregroundMark x1="79000" y1="90554" x2="79000" y2="90554"/>
                        <a14:foregroundMark x1="79000" y1="90554" x2="79286" y2="90682"/>
                        <a14:foregroundMark x1="45000" y1="85463" x2="45000" y2="85463"/>
                        <a14:foregroundMark x1="44857" y1="85335" x2="47643" y2="86039"/>
                        <a14:foregroundMark x1="39786" y1="84598" x2="41286" y2="84598"/>
                        <a14:foregroundMark x1="19214" y1="79347" x2="22643" y2="78963"/>
                        <a14:foregroundMark x1="22643" y1="77906" x2="24857" y2="77682"/>
                        <a14:backgroundMark x1="78000" y1="90042" x2="78571" y2="90042"/>
                        <a14:backgroundMark x1="30929" y1="78546" x2="52714" y2="80147"/>
                        <a14:backgroundMark x1="47214" y1="82197" x2="52286" y2="83798"/>
                        <a14:backgroundMark x1="52286" y1="83798" x2="53000" y2="83670"/>
                        <a14:backgroundMark x1="53000" y1="83670" x2="48214" y2="83798"/>
                        <a14:backgroundMark x1="45000" y1="84726" x2="51571" y2="84470"/>
                        <a14:backgroundMark x1="51571" y1="84470" x2="52357" y2="84470"/>
                        <a14:backgroundMark x1="27643" y1="81748" x2="30071" y2="79187"/>
                        <a14:backgroundMark x1="30071" y1="79187" x2="30071" y2="79155"/>
                        <a14:backgroundMark x1="22643" y1="82549" x2="26786" y2="87384"/>
                        <a14:backgroundMark x1="37857" y1="85719" x2="40071" y2="86776"/>
                        <a14:backgroundMark x1="43625" y1="85918" x2="45429" y2="86519"/>
                        <a14:backgroundMark x1="42643" y1="85591" x2="40765" y2="84965"/>
                        <a14:backgroundMark x1="41286" y1="85175" x2="43643" y2="85655"/>
                        <a14:backgroundMark x1="43643" y1="85655" x2="46000" y2="86711"/>
                        <a14:backgroundMark x1="39643" y1="86776" x2="42286" y2="87704"/>
                        <a14:backgroundMark x1="27071" y1="82197" x2="28143" y2="81204"/>
                        <a14:backgroundMark x1="26929" y1="82133" x2="29000" y2="80884"/>
                        <a14:backgroundMark x1="20429" y1="78162" x2="20429" y2="78162"/>
                        <a14:backgroundMark x1="28000" y1="78034" x2="45000" y2="79155"/>
                        <a14:backgroundMark x1="37286" y1="79763" x2="51214" y2="80884"/>
                        <a14:backgroundMark x1="35786" y1="80211" x2="52714" y2="80884"/>
                        <a14:backgroundMark x1="45000" y1="80884" x2="49714" y2="82549"/>
                        <a14:backgroundMark x1="35214" y1="80467" x2="36071" y2="81812"/>
                        <a14:backgroundMark x1="37429" y1="81684" x2="40214" y2="80403"/>
                        <a14:backgroundMark x1="20429" y1="81748" x2="23357" y2="87320"/>
                        <a14:backgroundMark x1="20429" y1="81332" x2="23643" y2="82389"/>
                        <a14:backgroundMark x1="20143" y1="86263" x2="26071" y2="89433"/>
                        <a14:backgroundMark x1="27071" y1="85463" x2="30500" y2="84918"/>
                        <a14:backgroundMark x1="29714" y1="88633" x2="36357" y2="88825"/>
                        <a14:backgroundMark x1="36357" y1="88825" x2="38357" y2="88505"/>
                        <a14:backgroundMark x1="29714" y1="81684" x2="29714" y2="81204"/>
                        <a14:backgroundMark x1="46786" y1="86968" x2="44857" y2="86327"/>
                        <a14:backgroundMark x1="35929" y1="85527" x2="37714" y2="85591"/>
                        <a14:backgroundMark x1="45571" y1="82549" x2="45857" y2="83990"/>
                      </a14:backgroundRemoval>
                    </a14:imgEffect>
                  </a14:imgLayer>
                </a14:imgProps>
              </a:ext>
              <a:ext uri="{28A0092B-C50C-407E-A947-70E740481C1C}">
                <a14:useLocalDpi xmlns:a14="http://schemas.microsoft.com/office/drawing/2010/main" val="0"/>
              </a:ext>
            </a:extLst>
          </a:blip>
          <a:srcRect l="13802" t="75981" r="16777" b="4000"/>
          <a:stretch/>
        </p:blipFill>
        <p:spPr bwMode="auto">
          <a:xfrm>
            <a:off x="5230584" y="2404874"/>
            <a:ext cx="4311111" cy="277405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DE48990F-EE7F-4FD8-AEDB-117FDA86933B}"/>
              </a:ext>
            </a:extLst>
          </p:cNvPr>
          <p:cNvGrpSpPr/>
          <p:nvPr/>
        </p:nvGrpSpPr>
        <p:grpSpPr>
          <a:xfrm>
            <a:off x="4424775" y="707516"/>
            <a:ext cx="1236159" cy="1124713"/>
            <a:chOff x="4424775" y="707516"/>
            <a:chExt cx="1236159" cy="1124713"/>
          </a:xfrm>
        </p:grpSpPr>
        <p:pic>
          <p:nvPicPr>
            <p:cNvPr id="17" name="Picture 16">
              <a:extLst>
                <a:ext uri="{FF2B5EF4-FFF2-40B4-BE49-F238E27FC236}">
                  <a16:creationId xmlns:a16="http://schemas.microsoft.com/office/drawing/2014/main" xmlns="" id="{0FAA075F-8A62-4530-B0FC-BC03BA7022E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209" b="52861" l="37452" r="47124">
                          <a14:foregroundMark x1="37482" y1="42188" x2="37482" y2="42188"/>
                          <a14:foregroundMark x1="38360" y1="49740" x2="38360" y2="49740"/>
                          <a14:foregroundMark x1="38360" y1="46615" x2="38360" y2="46615"/>
                          <a14:foregroundMark x1="41435" y1="39063" x2="41435" y2="39063"/>
                          <a14:foregroundMark x1="40556" y1="39974" x2="40556" y2="39974"/>
                          <a14:foregroundMark x1="38214" y1="48177" x2="38214" y2="48177"/>
                          <a14:foregroundMark x1="41728" y1="38542" x2="41728" y2="38542"/>
                          <a14:foregroundMark x1="44802" y1="40365" x2="44802" y2="40365"/>
                        </a14:backgroundRemoval>
                      </a14:imgEffect>
                    </a14:imgLayer>
                  </a14:imgProps>
                </a:ext>
              </a:extLst>
            </a:blip>
            <a:srcRect l="36243" t="35252" r="51667" b="45183"/>
            <a:stretch/>
          </p:blipFill>
          <p:spPr>
            <a:xfrm>
              <a:off x="4424775" y="707516"/>
              <a:ext cx="1236159" cy="1124713"/>
            </a:xfrm>
            <a:prstGeom prst="rect">
              <a:avLst/>
            </a:prstGeom>
          </p:spPr>
        </p:pic>
        <p:pic>
          <p:nvPicPr>
            <p:cNvPr id="19" name="Picture 2" descr="Halloween Numbers SVG, PNG, DXF Digital Files Include By SVGStoreShop |  TheHungryJPEG">
              <a:extLst>
                <a:ext uri="{FF2B5EF4-FFF2-40B4-BE49-F238E27FC236}">
                  <a16:creationId xmlns:a16="http://schemas.microsoft.com/office/drawing/2014/main" xmlns="" id="{4972C5B7-1920-4B07-BBEC-FCCC201A557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0000" b="43757" l="54427" r="66138">
                          <a14:foregroundMark x1="64515" y1="20000" x2="64515" y2="20000"/>
                          <a14:foregroundMark x1="56367" y1="43757" x2="56367" y2="43757"/>
                        </a14:backgroundRemoval>
                      </a14:imgEffect>
                    </a14:imgLayer>
                  </a14:imgProps>
                </a:ext>
                <a:ext uri="{28A0092B-C50C-407E-A947-70E740481C1C}">
                  <a14:useLocalDpi xmlns:a14="http://schemas.microsoft.com/office/drawing/2010/main" val="0"/>
                </a:ext>
              </a:extLst>
            </a:blip>
            <a:srcRect l="52963" t="17778" r="32371" b="54000"/>
            <a:stretch/>
          </p:blipFill>
          <p:spPr bwMode="auto">
            <a:xfrm>
              <a:off x="4777967" y="1092357"/>
              <a:ext cx="426038" cy="5465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8982316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CB1DDBE-4839-4488-82A4-BE26CD5AE403}"/>
              </a:ext>
            </a:extLst>
          </p:cNvPr>
          <p:cNvPicPr>
            <a:picLocks noChangeAspect="1"/>
          </p:cNvPicPr>
          <p:nvPr/>
        </p:nvPicPr>
        <p:blipFill rotWithShape="1">
          <a:blip r:embed="rId3"/>
          <a:srcRect l="9250" t="14427" r="9250" b="5311"/>
          <a:stretch/>
        </p:blipFill>
        <p:spPr>
          <a:xfrm>
            <a:off x="0" y="0"/>
            <a:ext cx="9145138" cy="5143500"/>
          </a:xfrm>
          <a:prstGeom prst="rect">
            <a:avLst/>
          </a:prstGeom>
        </p:spPr>
      </p:pic>
      <p:sp>
        <p:nvSpPr>
          <p:cNvPr id="6" name="Rectangle: Rounded Corners 1">
            <a:extLst>
              <a:ext uri="{FF2B5EF4-FFF2-40B4-BE49-F238E27FC236}">
                <a16:creationId xmlns:a16="http://schemas.microsoft.com/office/drawing/2014/main" xmlns="" id="{3CFD81DF-4AEC-4204-B236-554B3851C173}"/>
              </a:ext>
            </a:extLst>
          </p:cNvPr>
          <p:cNvSpPr/>
          <p:nvPr/>
        </p:nvSpPr>
        <p:spPr>
          <a:xfrm>
            <a:off x="365760" y="320040"/>
            <a:ext cx="8412480" cy="450342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xmlns="" id="{7657AD3D-7886-4B90-A84C-E63D90005615}"/>
              </a:ext>
            </a:extLst>
          </p:cNvPr>
          <p:cNvSpPr/>
          <p:nvPr/>
        </p:nvSpPr>
        <p:spPr>
          <a:xfrm>
            <a:off x="548640" y="1826503"/>
            <a:ext cx="8103869" cy="259690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200" b="1" dirty="0">
              <a:solidFill>
                <a:schemeClr val="bg1">
                  <a:lumMod val="25000"/>
                </a:schemeClr>
              </a:solidFill>
              <a:latin typeface="Calibri" panose="020F0502020204030204" pitchFamily="34" charset="0"/>
              <a:cs typeface="Calibri" panose="020F0502020204030204" pitchFamily="34" charset="0"/>
            </a:endParaRPr>
          </a:p>
          <a:p>
            <a:pPr algn="ctr"/>
            <a:endParaRPr lang="vi-VN" sz="3200" b="1" dirty="0">
              <a:solidFill>
                <a:schemeClr val="bg1">
                  <a:lumMod val="25000"/>
                </a:schemeClr>
              </a:solidFill>
              <a:latin typeface="Calibri" panose="020F0502020204030204" pitchFamily="34" charset="0"/>
              <a:cs typeface="Calibri" panose="020F0502020204030204" pitchFamily="34" charset="0"/>
            </a:endParaRPr>
          </a:p>
          <a:p>
            <a:pPr algn="ctr"/>
            <a:endParaRPr lang="vi-VN" sz="3200" b="1" dirty="0">
              <a:solidFill>
                <a:schemeClr val="bg1">
                  <a:lumMod val="25000"/>
                </a:schemeClr>
              </a:solidFill>
              <a:latin typeface="Calibri" panose="020F0502020204030204" pitchFamily="34" charset="0"/>
              <a:cs typeface="Calibri" panose="020F0502020204030204" pitchFamily="34" charset="0"/>
            </a:endParaRPr>
          </a:p>
          <a:p>
            <a:pPr algn="ctr"/>
            <a:endParaRPr lang="vi-VN" sz="3200" b="1" dirty="0">
              <a:solidFill>
                <a:schemeClr val="bg1">
                  <a:lumMod val="25000"/>
                </a:schemeClr>
              </a:solidFill>
              <a:latin typeface="Calibri" panose="020F0502020204030204" pitchFamily="34" charset="0"/>
              <a:cs typeface="Calibri" panose="020F0502020204030204" pitchFamily="34" charset="0"/>
            </a:endParaRPr>
          </a:p>
          <a:p>
            <a:pPr algn="ctr"/>
            <a:endParaRPr lang="en-US" sz="3200" b="1" dirty="0">
              <a:solidFill>
                <a:schemeClr val="bg1">
                  <a:lumMod val="25000"/>
                </a:schemeClr>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xmlns="" id="{78CB2F08-2728-449B-945E-C247812E7508}"/>
              </a:ext>
            </a:extLst>
          </p:cNvPr>
          <p:cNvSpPr/>
          <p:nvPr/>
        </p:nvSpPr>
        <p:spPr>
          <a:xfrm>
            <a:off x="888008" y="2878675"/>
            <a:ext cx="7367984"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i="1" dirty="0">
                <a:solidFill>
                  <a:srgbClr val="FF0066"/>
                </a:solidFill>
                <a:latin typeface="Calibri" panose="020F0502020204030204" pitchFamily="34" charset="0"/>
                <a:cs typeface="Calibri" panose="020F0502020204030204" pitchFamily="34" charset="0"/>
              </a:rPr>
              <a:t>Gió yêu nhất buổi sáng sớm mai – buổi rạng đông, vì đó là thời khắc vạn vật thức dậy bắt đầu một ngày mới, cảnh vật đẹp: nắng hồng, trời xanh, chim hót,...</a:t>
            </a:r>
            <a:endParaRPr lang="en-US" sz="3000" i="1" dirty="0">
              <a:solidFill>
                <a:srgbClr val="FF0066"/>
              </a:solidFill>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xmlns="" id="{6AA4CF90-5763-4E4F-9E99-1AC5F76BEC1B}"/>
              </a:ext>
            </a:extLst>
          </p:cNvPr>
          <p:cNvGrpSpPr/>
          <p:nvPr/>
        </p:nvGrpSpPr>
        <p:grpSpPr>
          <a:xfrm>
            <a:off x="498918" y="342992"/>
            <a:ext cx="7904985" cy="1188132"/>
            <a:chOff x="498918" y="342992"/>
            <a:chExt cx="7904985" cy="1188132"/>
          </a:xfrm>
        </p:grpSpPr>
        <p:sp>
          <p:nvSpPr>
            <p:cNvPr id="7" name="Rectangle: Rounded Corners 6">
              <a:extLst>
                <a:ext uri="{FF2B5EF4-FFF2-40B4-BE49-F238E27FC236}">
                  <a16:creationId xmlns:a16="http://schemas.microsoft.com/office/drawing/2014/main" xmlns="" id="{875B76DE-E9BB-4269-83A8-6B5100C619ED}"/>
                </a:ext>
              </a:extLst>
            </p:cNvPr>
            <p:cNvSpPr/>
            <p:nvPr/>
          </p:nvSpPr>
          <p:spPr>
            <a:xfrm>
              <a:off x="991546" y="488083"/>
              <a:ext cx="7412357"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lumMod val="25000"/>
                    </a:schemeClr>
                  </a:solidFill>
                  <a:latin typeface="Calibri" panose="020F0502020204030204" pitchFamily="34" charset="0"/>
                  <a:cs typeface="Calibri" panose="020F0502020204030204" pitchFamily="34" charset="0"/>
                </a:rPr>
                <a:t>Gió yêu nhất buổi nào trong ngày? Vì sao?</a:t>
              </a:r>
              <a:endParaRPr lang="en-US" sz="3200" b="1" dirty="0">
                <a:solidFill>
                  <a:schemeClr val="bg1">
                    <a:lumMod val="25000"/>
                  </a:schemeClr>
                </a:solidFill>
                <a:latin typeface="Calibri" panose="020F0502020204030204" pitchFamily="34" charset="0"/>
                <a:cs typeface="Calibri" panose="020F0502020204030204" pitchFamily="34" charset="0"/>
              </a:endParaRPr>
            </a:p>
          </p:txBody>
        </p:sp>
        <p:pic>
          <p:nvPicPr>
            <p:cNvPr id="45058" name="Picture 2" descr="Halloween Numbers SVG, PNG, DXF Digital Files Include By SVGStoreShop |  TheHungryJPEG">
              <a:extLst>
                <a:ext uri="{FF2B5EF4-FFF2-40B4-BE49-F238E27FC236}">
                  <a16:creationId xmlns:a16="http://schemas.microsoft.com/office/drawing/2014/main" xmlns="" id="{D011F7D5-7666-45C4-9E10-A9494243CAB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000" b="44392" l="68501" r="80670">
                          <a14:foregroundMark x1="71041" y1="44444" x2="71041" y2="44444"/>
                          <a14:foregroundMark x1="68501" y1="43122" x2="68501" y2="43122"/>
                          <a14:foregroundMark x1="78589" y1="20000" x2="78589" y2="20000"/>
                          <a14:foregroundMark x1="80670" y1="22011" x2="80670" y2="22011"/>
                        </a14:backgroundRemoval>
                      </a14:imgEffect>
                    </a14:imgLayer>
                  </a14:imgProps>
                </a:ext>
                <a:ext uri="{28A0092B-C50C-407E-A947-70E740481C1C}">
                  <a14:useLocalDpi xmlns:a14="http://schemas.microsoft.com/office/drawing/2010/main" val="0"/>
                </a:ext>
              </a:extLst>
            </a:blip>
            <a:srcRect l="67554" t="18445" r="18593" b="54420"/>
            <a:stretch/>
          </p:blipFill>
          <p:spPr bwMode="auto">
            <a:xfrm>
              <a:off x="498918" y="342992"/>
              <a:ext cx="909825" cy="11881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103717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24CEA5F-23CA-4FE7-8E06-B6BCC917E913}"/>
              </a:ext>
            </a:extLst>
          </p:cNvPr>
          <p:cNvPicPr>
            <a:picLocks noChangeAspect="1"/>
          </p:cNvPicPr>
          <p:nvPr/>
        </p:nvPicPr>
        <p:blipFill rotWithShape="1">
          <a:blip r:embed="rId2"/>
          <a:srcRect l="9250" t="14427" r="9250" b="5311"/>
          <a:stretch/>
        </p:blipFill>
        <p:spPr>
          <a:xfrm>
            <a:off x="0" y="0"/>
            <a:ext cx="9145138" cy="5143500"/>
          </a:xfrm>
          <a:prstGeom prst="rect">
            <a:avLst/>
          </a:prstGeom>
        </p:spPr>
      </p:pic>
      <p:pic>
        <p:nvPicPr>
          <p:cNvPr id="13" name="Picture 12">
            <a:extLst>
              <a:ext uri="{FF2B5EF4-FFF2-40B4-BE49-F238E27FC236}">
                <a16:creationId xmlns:a16="http://schemas.microsoft.com/office/drawing/2014/main" xmlns="" id="{EAC3D941-8582-4A04-9D7F-057964A0D3C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099" b="88021" l="31479" r="68302">
                        <a14:foregroundMark x1="33089" y1="29427" x2="35212" y2="61458"/>
                        <a14:foregroundMark x1="42240" y1="21484" x2="49414" y2="20573"/>
                        <a14:foregroundMark x1="49414" y1="20573" x2="57687" y2="20964"/>
                        <a14:foregroundMark x1="63690" y1="23958" x2="67570" y2="42188"/>
                        <a14:foregroundMark x1="66618" y1="27083" x2="68082" y2="35417"/>
                        <a14:foregroundMark x1="65447" y1="22786" x2="62299" y2="22786"/>
                        <a14:foregroundMark x1="67204" y1="41927" x2="63982" y2="82422"/>
                        <a14:foregroundMark x1="63982" y1="82422" x2="48609" y2="80990"/>
                        <a14:foregroundMark x1="34553" y1="86328" x2="47950" y2="85677"/>
                        <a14:foregroundMark x1="47950" y1="85677" x2="66325" y2="86328"/>
                        <a14:foregroundMark x1="65959" y1="80990" x2="65959" y2="88411"/>
                        <a14:foregroundMark x1="66325" y1="87240" x2="66325" y2="73438"/>
                        <a14:foregroundMark x1="66325" y1="73438" x2="66325" y2="73438"/>
                        <a14:foregroundMark x1="66618" y1="60156" x2="66471" y2="71484"/>
                        <a14:foregroundMark x1="67936" y1="49219" x2="67716" y2="58333"/>
                        <a14:foregroundMark x1="32357" y1="43750" x2="35944" y2="75521"/>
                        <a14:foregroundMark x1="48316" y1="18099" x2="52562" y2="18099"/>
                        <a14:foregroundMark x1="31479" y1="30078" x2="31479" y2="30078"/>
                        <a14:foregroundMark x1="68302" y1="40104" x2="68302" y2="40104"/>
                      </a14:backgroundRemoval>
                    </a14:imgEffect>
                  </a14:imgLayer>
                </a14:imgProps>
              </a:ext>
            </a:extLst>
          </a:blip>
          <a:srcRect l="29333" t="16354" r="28417" b="8276"/>
          <a:stretch/>
        </p:blipFill>
        <p:spPr>
          <a:xfrm>
            <a:off x="2480782" y="205739"/>
            <a:ext cx="4182436" cy="4194811"/>
          </a:xfrm>
          <a:prstGeom prst="rect">
            <a:avLst/>
          </a:prstGeom>
        </p:spPr>
      </p:pic>
      <p:pic>
        <p:nvPicPr>
          <p:cNvPr id="14" name="Picture 13">
            <a:extLst>
              <a:ext uri="{FF2B5EF4-FFF2-40B4-BE49-F238E27FC236}">
                <a16:creationId xmlns:a16="http://schemas.microsoft.com/office/drawing/2014/main" xmlns="" id="{9C1145B2-3C57-44DC-9D28-8706E7F9802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53125" l="46925" r="54026">
                        <a14:foregroundMark x1="53367" y1="41276" x2="53367" y2="41276"/>
                        <a14:foregroundMark x1="46925" y1="49740" x2="46925" y2="49740"/>
                        <a14:foregroundMark x1="52855" y1="39974" x2="52855" y2="39974"/>
                        <a14:foregroundMark x1="53807" y1="42188" x2="53807" y2="42188"/>
                        <a14:foregroundMark x1="47218" y1="52604" x2="47218" y2="52604"/>
                        <a14:foregroundMark x1="46925" y1="52214" x2="51245" y2="45052"/>
                        <a14:foregroundMark x1="46852" y1="50781" x2="46852" y2="50781"/>
                        <a14:foregroundMark x1="46852" y1="51042" x2="48682" y2="51042"/>
                      </a14:backgroundRemoval>
                    </a14:imgEffect>
                  </a14:imgLayer>
                </a14:imgProps>
              </a:ext>
            </a:extLst>
          </a:blip>
          <a:srcRect l="46208" t="36364" r="45042" b="44960"/>
          <a:stretch/>
        </p:blipFill>
        <p:spPr>
          <a:xfrm>
            <a:off x="3634740" y="742950"/>
            <a:ext cx="937260" cy="1124713"/>
          </a:xfrm>
          <a:prstGeom prst="rect">
            <a:avLst/>
          </a:prstGeom>
        </p:spPr>
      </p:pic>
      <p:pic>
        <p:nvPicPr>
          <p:cNvPr id="21" name="Picture 20">
            <a:extLst>
              <a:ext uri="{FF2B5EF4-FFF2-40B4-BE49-F238E27FC236}">
                <a16:creationId xmlns:a16="http://schemas.microsoft.com/office/drawing/2014/main" xmlns="" id="{D938CAA2-DDE3-4C60-A025-2A62426B95D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53125" l="46925" r="54026">
                        <a14:foregroundMark x1="53367" y1="41276" x2="53367" y2="41276"/>
                        <a14:foregroundMark x1="46925" y1="49740" x2="46925" y2="49740"/>
                        <a14:foregroundMark x1="52855" y1="39974" x2="52855" y2="39974"/>
                        <a14:foregroundMark x1="53807" y1="42188" x2="53807" y2="42188"/>
                        <a14:foregroundMark x1="47218" y1="52604" x2="47218" y2="52604"/>
                        <a14:foregroundMark x1="46925" y1="52214" x2="51245" y2="45052"/>
                        <a14:foregroundMark x1="46852" y1="50781" x2="46852" y2="50781"/>
                        <a14:foregroundMark x1="46852" y1="51042" x2="48682" y2="51042"/>
                      </a14:backgroundRemoval>
                    </a14:imgEffect>
                  </a14:imgLayer>
                </a14:imgProps>
              </a:ext>
            </a:extLst>
          </a:blip>
          <a:srcRect l="46208" t="36364" r="45042" b="44960"/>
          <a:stretch/>
        </p:blipFill>
        <p:spPr>
          <a:xfrm>
            <a:off x="4543189" y="742950"/>
            <a:ext cx="937260" cy="1124713"/>
          </a:xfrm>
          <a:prstGeom prst="rect">
            <a:avLst/>
          </a:prstGeom>
        </p:spPr>
      </p:pic>
      <p:pic>
        <p:nvPicPr>
          <p:cNvPr id="22" name="Picture 21">
            <a:extLst>
              <a:ext uri="{FF2B5EF4-FFF2-40B4-BE49-F238E27FC236}">
                <a16:creationId xmlns:a16="http://schemas.microsoft.com/office/drawing/2014/main" xmlns="" id="{050CB913-5B79-45CF-8E5B-88DBBF08BF6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53125" l="46925" r="54026">
                        <a14:foregroundMark x1="53367" y1="41276" x2="53367" y2="41276"/>
                        <a14:foregroundMark x1="46925" y1="49740" x2="46925" y2="49740"/>
                        <a14:foregroundMark x1="52855" y1="39974" x2="52855" y2="39974"/>
                        <a14:foregroundMark x1="53807" y1="42188" x2="53807" y2="42188"/>
                        <a14:foregroundMark x1="47218" y1="52604" x2="47218" y2="52604"/>
                        <a14:foregroundMark x1="46925" y1="52214" x2="51245" y2="45052"/>
                        <a14:foregroundMark x1="46852" y1="50781" x2="46852" y2="50781"/>
                        <a14:foregroundMark x1="46852" y1="51042" x2="48682" y2="51042"/>
                      </a14:backgroundRemoval>
                    </a14:imgEffect>
                  </a14:imgLayer>
                </a14:imgProps>
              </a:ext>
            </a:extLst>
          </a:blip>
          <a:srcRect l="46208" t="36364" r="45042" b="44960"/>
          <a:stretch/>
        </p:blipFill>
        <p:spPr>
          <a:xfrm>
            <a:off x="3264639" y="1763161"/>
            <a:ext cx="937260" cy="1124713"/>
          </a:xfrm>
          <a:prstGeom prst="rect">
            <a:avLst/>
          </a:prstGeom>
        </p:spPr>
      </p:pic>
      <p:pic>
        <p:nvPicPr>
          <p:cNvPr id="23" name="Picture 22">
            <a:extLst>
              <a:ext uri="{FF2B5EF4-FFF2-40B4-BE49-F238E27FC236}">
                <a16:creationId xmlns:a16="http://schemas.microsoft.com/office/drawing/2014/main" xmlns="" id="{A67C465F-C7DA-4955-B1FD-53721008BB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53125" l="46925" r="54026">
                        <a14:foregroundMark x1="53367" y1="41276" x2="53367" y2="41276"/>
                        <a14:foregroundMark x1="46925" y1="49740" x2="46925" y2="49740"/>
                        <a14:foregroundMark x1="52855" y1="39974" x2="52855" y2="39974"/>
                        <a14:foregroundMark x1="53807" y1="42188" x2="53807" y2="42188"/>
                        <a14:foregroundMark x1="47218" y1="52604" x2="47218" y2="52604"/>
                        <a14:foregroundMark x1="46925" y1="52214" x2="51245" y2="45052"/>
                        <a14:foregroundMark x1="46852" y1="50781" x2="46852" y2="50781"/>
                        <a14:foregroundMark x1="46852" y1="51042" x2="48682" y2="51042"/>
                      </a14:backgroundRemoval>
                    </a14:imgEffect>
                  </a14:imgLayer>
                </a14:imgProps>
              </a:ext>
            </a:extLst>
          </a:blip>
          <a:srcRect l="46208" t="36364" r="45042" b="44960"/>
          <a:stretch/>
        </p:blipFill>
        <p:spPr>
          <a:xfrm>
            <a:off x="4173088" y="1763161"/>
            <a:ext cx="937260" cy="1124713"/>
          </a:xfrm>
          <a:prstGeom prst="rect">
            <a:avLst/>
          </a:prstGeom>
        </p:spPr>
      </p:pic>
      <p:pic>
        <p:nvPicPr>
          <p:cNvPr id="24" name="Picture 23">
            <a:extLst>
              <a:ext uri="{FF2B5EF4-FFF2-40B4-BE49-F238E27FC236}">
                <a16:creationId xmlns:a16="http://schemas.microsoft.com/office/drawing/2014/main" xmlns="" id="{2244FC90-7B48-4F52-ACD8-5B2A4BE3B9F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53125" l="46925" r="54026">
                        <a14:foregroundMark x1="53367" y1="41276" x2="53367" y2="41276"/>
                        <a14:foregroundMark x1="46925" y1="49740" x2="46925" y2="49740"/>
                        <a14:foregroundMark x1="52855" y1="39974" x2="52855" y2="39974"/>
                        <a14:foregroundMark x1="53807" y1="42188" x2="53807" y2="42188"/>
                        <a14:foregroundMark x1="47218" y1="52604" x2="47218" y2="52604"/>
                        <a14:foregroundMark x1="46925" y1="52214" x2="51245" y2="45052"/>
                        <a14:foregroundMark x1="46852" y1="50781" x2="46852" y2="50781"/>
                        <a14:foregroundMark x1="46852" y1="51042" x2="48682" y2="51042"/>
                      </a14:backgroundRemoval>
                    </a14:imgEffect>
                  </a14:imgLayer>
                </a14:imgProps>
              </a:ext>
            </a:extLst>
          </a:blip>
          <a:srcRect l="46208" t="36364" r="45042" b="44960"/>
          <a:stretch/>
        </p:blipFill>
        <p:spPr>
          <a:xfrm>
            <a:off x="5081537" y="1763161"/>
            <a:ext cx="937260" cy="1124713"/>
          </a:xfrm>
          <a:prstGeom prst="rect">
            <a:avLst/>
          </a:prstGeom>
        </p:spPr>
      </p:pic>
      <p:pic>
        <p:nvPicPr>
          <p:cNvPr id="2" name="Picture 1">
            <a:extLst>
              <a:ext uri="{FF2B5EF4-FFF2-40B4-BE49-F238E27FC236}">
                <a16:creationId xmlns:a16="http://schemas.microsoft.com/office/drawing/2014/main" xmlns="" id="{13C3F757-7309-4C29-80F1-71B6718ECCC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146" b="82813" l="38946" r="61347">
                        <a14:foregroundMark x1="56955" y1="20182" x2="54832" y2="27214"/>
                        <a14:foregroundMark x1="60688" y1="16146" x2="60688" y2="16146"/>
                        <a14:foregroundMark x1="45608" y1="83333" x2="51318" y2="82813"/>
                        <a14:foregroundMark x1="51318" y1="82813" x2="51611" y2="82813"/>
                        <a14:foregroundMark x1="41801" y1="33464" x2="42972" y2="43229"/>
                        <a14:foregroundMark x1="41069" y1="33073" x2="42460" y2="35677"/>
                        <a14:foregroundMark x1="40849" y1="33203" x2="42606" y2="30859"/>
                      </a14:backgroundRemoval>
                    </a14:imgEffect>
                  </a14:imgLayer>
                </a14:imgProps>
              </a:ext>
            </a:extLst>
          </a:blip>
          <a:srcRect l="36334" t="14575" r="35844" b="13390"/>
          <a:stretch/>
        </p:blipFill>
        <p:spPr>
          <a:xfrm>
            <a:off x="-63295" y="708652"/>
            <a:ext cx="3159687" cy="4599441"/>
          </a:xfrm>
          <a:prstGeom prst="rect">
            <a:avLst/>
          </a:prstGeom>
        </p:spPr>
      </p:pic>
      <p:grpSp>
        <p:nvGrpSpPr>
          <p:cNvPr id="5" name="Group 4">
            <a:extLst>
              <a:ext uri="{FF2B5EF4-FFF2-40B4-BE49-F238E27FC236}">
                <a16:creationId xmlns:a16="http://schemas.microsoft.com/office/drawing/2014/main" xmlns="" id="{2F849078-9BAF-4894-9A67-67244D8F94C5}"/>
              </a:ext>
            </a:extLst>
          </p:cNvPr>
          <p:cNvGrpSpPr/>
          <p:nvPr/>
        </p:nvGrpSpPr>
        <p:grpSpPr>
          <a:xfrm>
            <a:off x="3516326" y="707517"/>
            <a:ext cx="1236159" cy="1124713"/>
            <a:chOff x="3516326" y="707517"/>
            <a:chExt cx="1236159" cy="1124713"/>
          </a:xfrm>
        </p:grpSpPr>
        <p:pic>
          <p:nvPicPr>
            <p:cNvPr id="4" name="Picture 3">
              <a:extLst>
                <a:ext uri="{FF2B5EF4-FFF2-40B4-BE49-F238E27FC236}">
                  <a16:creationId xmlns:a16="http://schemas.microsoft.com/office/drawing/2014/main" xmlns="" id="{8EDF2106-B2DC-40C5-9BE0-F91CF698A50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209" b="52861" l="37452" r="47124">
                          <a14:foregroundMark x1="37482" y1="42188" x2="37482" y2="42188"/>
                          <a14:foregroundMark x1="38360" y1="49740" x2="38360" y2="49740"/>
                          <a14:foregroundMark x1="38360" y1="46615" x2="38360" y2="46615"/>
                          <a14:foregroundMark x1="41435" y1="39063" x2="41435" y2="39063"/>
                          <a14:foregroundMark x1="40556" y1="39974" x2="40556" y2="39974"/>
                          <a14:foregroundMark x1="38214" y1="48177" x2="38214" y2="48177"/>
                          <a14:foregroundMark x1="41728" y1="38542" x2="41728" y2="38542"/>
                          <a14:foregroundMark x1="44802" y1="40365" x2="44802" y2="40365"/>
                        </a14:backgroundRemoval>
                      </a14:imgEffect>
                    </a14:imgLayer>
                  </a14:imgProps>
                </a:ext>
              </a:extLst>
            </a:blip>
            <a:srcRect l="36243" t="35252" r="51667" b="45183"/>
            <a:stretch/>
          </p:blipFill>
          <p:spPr>
            <a:xfrm>
              <a:off x="3516326" y="707517"/>
              <a:ext cx="1236159" cy="1124713"/>
            </a:xfrm>
            <a:prstGeom prst="rect">
              <a:avLst/>
            </a:prstGeom>
          </p:spPr>
        </p:pic>
        <p:pic>
          <p:nvPicPr>
            <p:cNvPr id="16" name="Picture 15">
              <a:extLst>
                <a:ext uri="{FF2B5EF4-FFF2-40B4-BE49-F238E27FC236}">
                  <a16:creationId xmlns:a16="http://schemas.microsoft.com/office/drawing/2014/main" xmlns="" id="{865B0BDF-B46D-4D33-9378-510E0435B82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9048" b="43968" l="40035" r="50935">
                          <a14:foregroundMark x1="50265" y1="23704" x2="50265" y2="23704"/>
                          <a14:foregroundMark x1="50829" y1="22381" x2="50688" y2="22381"/>
                          <a14:foregroundMark x1="50688" y1="22381" x2="50688" y2="22381"/>
                          <a14:foregroundMark x1="43739" y1="43915" x2="43739" y2="43915"/>
                          <a14:foregroundMark x1="48783" y1="19048" x2="48783" y2="19048"/>
                        </a14:backgroundRemoval>
                      </a14:imgEffect>
                    </a14:imgLayer>
                  </a14:imgProps>
                </a:ext>
              </a:extLst>
            </a:blip>
            <a:srcRect l="38692" t="16593" r="47679" b="52963"/>
            <a:stretch/>
          </p:blipFill>
          <p:spPr>
            <a:xfrm>
              <a:off x="3935374" y="1019563"/>
              <a:ext cx="415899" cy="619327"/>
            </a:xfrm>
            <a:prstGeom prst="rect">
              <a:avLst/>
            </a:prstGeom>
          </p:spPr>
        </p:pic>
      </p:grpSp>
      <p:pic>
        <p:nvPicPr>
          <p:cNvPr id="40962" name="Picture 2" descr="Character game design ILLUSTRATION  farm beanstalk girl cartoon art expressions">
            <a:extLst>
              <a:ext uri="{FF2B5EF4-FFF2-40B4-BE49-F238E27FC236}">
                <a16:creationId xmlns:a16="http://schemas.microsoft.com/office/drawing/2014/main" xmlns="" id="{CD5F404D-A01D-4832-8FC9-810CDBE1609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77682" b="94877" l="19143" r="80000">
                        <a14:foregroundMark x1="60643" y1="93468" x2="64071" y2="94877"/>
                        <a14:foregroundMark x1="78143" y1="88889" x2="78143" y2="88889"/>
                        <a14:foregroundMark x1="78143" y1="88889" x2="80071" y2="88697"/>
                        <a14:foregroundMark x1="77214" y1="90234" x2="77214" y2="90234"/>
                        <a14:foregroundMark x1="68071" y1="82741" x2="68643" y2="82549"/>
                        <a14:foregroundMark x1="71643" y1="85046" x2="71786" y2="85110"/>
                        <a14:foregroundMark x1="71786" y1="85110" x2="71786" y2="85110"/>
                        <a14:foregroundMark x1="74143" y1="91675" x2="75786" y2="91771"/>
                        <a14:foregroundMark x1="76929" y1="91899" x2="77857" y2="91771"/>
                        <a14:foregroundMark x1="79500" y1="91483" x2="79643" y2="91226"/>
                        <a14:foregroundMark x1="78286" y1="91675" x2="78857" y2="91483"/>
                        <a14:foregroundMark x1="77429" y1="89689" x2="77429" y2="89689"/>
                        <a14:foregroundMark x1="77857" y1="89561" x2="77857" y2="89561"/>
                        <a14:foregroundMark x1="77071" y1="90170" x2="77071" y2="90170"/>
                        <a14:foregroundMark x1="79000" y1="90554" x2="79000" y2="90554"/>
                        <a14:foregroundMark x1="79000" y1="90554" x2="79286" y2="90682"/>
                        <a14:foregroundMark x1="45000" y1="85463" x2="45000" y2="85463"/>
                        <a14:foregroundMark x1="44857" y1="85335" x2="47643" y2="86039"/>
                        <a14:foregroundMark x1="39786" y1="84598" x2="41286" y2="84598"/>
                        <a14:foregroundMark x1="19214" y1="79347" x2="22643" y2="78963"/>
                        <a14:foregroundMark x1="22643" y1="77906" x2="24857" y2="77682"/>
                        <a14:backgroundMark x1="78000" y1="90042" x2="78571" y2="90042"/>
                        <a14:backgroundMark x1="30929" y1="78546" x2="52714" y2="80147"/>
                        <a14:backgroundMark x1="47214" y1="82197" x2="52286" y2="83798"/>
                        <a14:backgroundMark x1="52286" y1="83798" x2="53000" y2="83670"/>
                        <a14:backgroundMark x1="53000" y1="83670" x2="48214" y2="83798"/>
                        <a14:backgroundMark x1="45000" y1="84726" x2="51571" y2="84470"/>
                        <a14:backgroundMark x1="51571" y1="84470" x2="52357" y2="84470"/>
                        <a14:backgroundMark x1="27643" y1="81748" x2="30071" y2="79187"/>
                        <a14:backgroundMark x1="30071" y1="79187" x2="30071" y2="79155"/>
                        <a14:backgroundMark x1="22643" y1="82549" x2="26786" y2="87384"/>
                        <a14:backgroundMark x1="37857" y1="85719" x2="40071" y2="86776"/>
                        <a14:backgroundMark x1="43625" y1="85918" x2="45429" y2="86519"/>
                        <a14:backgroundMark x1="42643" y1="85591" x2="40765" y2="84965"/>
                        <a14:backgroundMark x1="41286" y1="85175" x2="43643" y2="85655"/>
                        <a14:backgroundMark x1="43643" y1="85655" x2="46000" y2="86711"/>
                        <a14:backgroundMark x1="39643" y1="86776" x2="42286" y2="87704"/>
                        <a14:backgroundMark x1="27071" y1="82197" x2="28143" y2="81204"/>
                        <a14:backgroundMark x1="26929" y1="82133" x2="29000" y2="80884"/>
                        <a14:backgroundMark x1="20429" y1="78162" x2="20429" y2="78162"/>
                        <a14:backgroundMark x1="28000" y1="78034" x2="45000" y2="79155"/>
                        <a14:backgroundMark x1="37286" y1="79763" x2="51214" y2="80884"/>
                        <a14:backgroundMark x1="35786" y1="80211" x2="52714" y2="80884"/>
                        <a14:backgroundMark x1="45000" y1="80884" x2="49714" y2="82549"/>
                        <a14:backgroundMark x1="35214" y1="80467" x2="36071" y2="81812"/>
                        <a14:backgroundMark x1="37429" y1="81684" x2="40214" y2="80403"/>
                        <a14:backgroundMark x1="20429" y1="81748" x2="23357" y2="87320"/>
                        <a14:backgroundMark x1="20429" y1="81332" x2="23643" y2="82389"/>
                        <a14:backgroundMark x1="20143" y1="86263" x2="26071" y2="89433"/>
                        <a14:backgroundMark x1="27071" y1="85463" x2="30500" y2="84918"/>
                        <a14:backgroundMark x1="29714" y1="88633" x2="36357" y2="88825"/>
                        <a14:backgroundMark x1="36357" y1="88825" x2="38357" y2="88505"/>
                        <a14:backgroundMark x1="29714" y1="81684" x2="29714" y2="81204"/>
                        <a14:backgroundMark x1="46786" y1="86968" x2="44857" y2="86327"/>
                        <a14:backgroundMark x1="35929" y1="85527" x2="37714" y2="85591"/>
                        <a14:backgroundMark x1="45571" y1="82549" x2="45857" y2="83990"/>
                      </a14:backgroundRemoval>
                    </a14:imgEffect>
                  </a14:imgLayer>
                </a14:imgProps>
              </a:ext>
              <a:ext uri="{28A0092B-C50C-407E-A947-70E740481C1C}">
                <a14:useLocalDpi xmlns:a14="http://schemas.microsoft.com/office/drawing/2010/main" val="0"/>
              </a:ext>
            </a:extLst>
          </a:blip>
          <a:srcRect l="13802" t="75981" r="16777" b="4000"/>
          <a:stretch/>
        </p:blipFill>
        <p:spPr bwMode="auto">
          <a:xfrm>
            <a:off x="5230584" y="2404874"/>
            <a:ext cx="4311111" cy="277405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DE48990F-EE7F-4FD8-AEDB-117FDA86933B}"/>
              </a:ext>
            </a:extLst>
          </p:cNvPr>
          <p:cNvGrpSpPr/>
          <p:nvPr/>
        </p:nvGrpSpPr>
        <p:grpSpPr>
          <a:xfrm>
            <a:off x="4424775" y="707516"/>
            <a:ext cx="1236159" cy="1124713"/>
            <a:chOff x="4424775" y="707516"/>
            <a:chExt cx="1236159" cy="1124713"/>
          </a:xfrm>
        </p:grpSpPr>
        <p:pic>
          <p:nvPicPr>
            <p:cNvPr id="17" name="Picture 16">
              <a:extLst>
                <a:ext uri="{FF2B5EF4-FFF2-40B4-BE49-F238E27FC236}">
                  <a16:creationId xmlns:a16="http://schemas.microsoft.com/office/drawing/2014/main" xmlns="" id="{0FAA075F-8A62-4530-B0FC-BC03BA7022E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209" b="52861" l="37452" r="47124">
                          <a14:foregroundMark x1="37482" y1="42188" x2="37482" y2="42188"/>
                          <a14:foregroundMark x1="38360" y1="49740" x2="38360" y2="49740"/>
                          <a14:foregroundMark x1="38360" y1="46615" x2="38360" y2="46615"/>
                          <a14:foregroundMark x1="41435" y1="39063" x2="41435" y2="39063"/>
                          <a14:foregroundMark x1="40556" y1="39974" x2="40556" y2="39974"/>
                          <a14:foregroundMark x1="38214" y1="48177" x2="38214" y2="48177"/>
                          <a14:foregroundMark x1="41728" y1="38542" x2="41728" y2="38542"/>
                          <a14:foregroundMark x1="44802" y1="40365" x2="44802" y2="40365"/>
                        </a14:backgroundRemoval>
                      </a14:imgEffect>
                    </a14:imgLayer>
                  </a14:imgProps>
                </a:ext>
              </a:extLst>
            </a:blip>
            <a:srcRect l="36243" t="35252" r="51667" b="45183"/>
            <a:stretch/>
          </p:blipFill>
          <p:spPr>
            <a:xfrm>
              <a:off x="4424775" y="707516"/>
              <a:ext cx="1236159" cy="1124713"/>
            </a:xfrm>
            <a:prstGeom prst="rect">
              <a:avLst/>
            </a:prstGeom>
          </p:spPr>
        </p:pic>
        <p:pic>
          <p:nvPicPr>
            <p:cNvPr id="19" name="Picture 2" descr="Halloween Numbers SVG, PNG, DXF Digital Files Include By SVGStoreShop |  TheHungryJPEG">
              <a:extLst>
                <a:ext uri="{FF2B5EF4-FFF2-40B4-BE49-F238E27FC236}">
                  <a16:creationId xmlns:a16="http://schemas.microsoft.com/office/drawing/2014/main" xmlns="" id="{4972C5B7-1920-4B07-BBEC-FCCC201A557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0000" b="43757" l="54427" r="66138">
                          <a14:foregroundMark x1="64515" y1="20000" x2="64515" y2="20000"/>
                          <a14:foregroundMark x1="56367" y1="43757" x2="56367" y2="43757"/>
                        </a14:backgroundRemoval>
                      </a14:imgEffect>
                    </a14:imgLayer>
                  </a14:imgProps>
                </a:ext>
                <a:ext uri="{28A0092B-C50C-407E-A947-70E740481C1C}">
                  <a14:useLocalDpi xmlns:a14="http://schemas.microsoft.com/office/drawing/2010/main" val="0"/>
                </a:ext>
              </a:extLst>
            </a:blip>
            <a:srcRect l="52963" t="17778" r="32371" b="54000"/>
            <a:stretch/>
          </p:blipFill>
          <p:spPr bwMode="auto">
            <a:xfrm>
              <a:off x="4777967" y="1092357"/>
              <a:ext cx="426038" cy="5465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xmlns="" id="{32E65778-C4C3-459E-BDAA-A44BE49A6AF9}"/>
              </a:ext>
            </a:extLst>
          </p:cNvPr>
          <p:cNvGrpSpPr/>
          <p:nvPr/>
        </p:nvGrpSpPr>
        <p:grpSpPr>
          <a:xfrm>
            <a:off x="3137696" y="1727728"/>
            <a:ext cx="1236159" cy="1124713"/>
            <a:chOff x="3137696" y="1727728"/>
            <a:chExt cx="1236159" cy="1124713"/>
          </a:xfrm>
        </p:grpSpPr>
        <p:pic>
          <p:nvPicPr>
            <p:cNvPr id="20" name="Picture 19">
              <a:extLst>
                <a:ext uri="{FF2B5EF4-FFF2-40B4-BE49-F238E27FC236}">
                  <a16:creationId xmlns:a16="http://schemas.microsoft.com/office/drawing/2014/main" xmlns="" id="{CB51322C-9111-42B4-91BA-9762FC3D43F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209" b="52861" l="37452" r="47124">
                          <a14:foregroundMark x1="37482" y1="42188" x2="37482" y2="42188"/>
                          <a14:foregroundMark x1="38360" y1="49740" x2="38360" y2="49740"/>
                          <a14:foregroundMark x1="38360" y1="46615" x2="38360" y2="46615"/>
                          <a14:foregroundMark x1="41435" y1="39063" x2="41435" y2="39063"/>
                          <a14:foregroundMark x1="40556" y1="39974" x2="40556" y2="39974"/>
                          <a14:foregroundMark x1="38214" y1="48177" x2="38214" y2="48177"/>
                          <a14:foregroundMark x1="41728" y1="38542" x2="41728" y2="38542"/>
                          <a14:foregroundMark x1="44802" y1="40365" x2="44802" y2="40365"/>
                        </a14:backgroundRemoval>
                      </a14:imgEffect>
                    </a14:imgLayer>
                  </a14:imgProps>
                </a:ext>
              </a:extLst>
            </a:blip>
            <a:srcRect l="36243" t="35252" r="51667" b="45183"/>
            <a:stretch/>
          </p:blipFill>
          <p:spPr>
            <a:xfrm>
              <a:off x="3137696" y="1727728"/>
              <a:ext cx="1236159" cy="1124713"/>
            </a:xfrm>
            <a:prstGeom prst="rect">
              <a:avLst/>
            </a:prstGeom>
          </p:spPr>
        </p:pic>
        <p:pic>
          <p:nvPicPr>
            <p:cNvPr id="26" name="Picture 2" descr="Halloween Numbers SVG, PNG, DXF Digital Files Include By SVGStoreShop |  TheHungryJPEG">
              <a:extLst>
                <a:ext uri="{FF2B5EF4-FFF2-40B4-BE49-F238E27FC236}">
                  <a16:creationId xmlns:a16="http://schemas.microsoft.com/office/drawing/2014/main" xmlns="" id="{74474814-0F64-433F-BE6C-3ECDE9E241C7}"/>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20000" b="44392" l="68501" r="80670">
                          <a14:foregroundMark x1="71041" y1="44444" x2="71041" y2="44444"/>
                          <a14:foregroundMark x1="68501" y1="43122" x2="68501" y2="43122"/>
                          <a14:foregroundMark x1="78589" y1="20000" x2="78589" y2="20000"/>
                          <a14:foregroundMark x1="80670" y1="22011" x2="80670" y2="22011"/>
                        </a14:backgroundRemoval>
                      </a14:imgEffect>
                    </a14:imgLayer>
                  </a14:imgProps>
                </a:ext>
                <a:ext uri="{28A0092B-C50C-407E-A947-70E740481C1C}">
                  <a14:useLocalDpi xmlns:a14="http://schemas.microsoft.com/office/drawing/2010/main" val="0"/>
                </a:ext>
              </a:extLst>
            </a:blip>
            <a:srcRect l="67554" t="18445" r="18593" b="54420"/>
            <a:stretch/>
          </p:blipFill>
          <p:spPr bwMode="auto">
            <a:xfrm>
              <a:off x="3505807" y="2141532"/>
              <a:ext cx="399971" cy="5223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509268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A364B6D-B098-4470-9B5B-142307A06FE1}"/>
              </a:ext>
            </a:extLst>
          </p:cNvPr>
          <p:cNvPicPr>
            <a:picLocks noChangeAspect="1"/>
          </p:cNvPicPr>
          <p:nvPr/>
        </p:nvPicPr>
        <p:blipFill rotWithShape="1">
          <a:blip r:embed="rId4"/>
          <a:srcRect l="10111" t="37327" r="10111" b="12649"/>
          <a:stretch/>
        </p:blipFill>
        <p:spPr>
          <a:xfrm>
            <a:off x="-1" y="-1"/>
            <a:ext cx="9142971" cy="4900793"/>
          </a:xfrm>
          <a:prstGeom prst="rect">
            <a:avLst/>
          </a:prstGeom>
        </p:spPr>
      </p:pic>
      <p:pic>
        <p:nvPicPr>
          <p:cNvPr id="8" name="Picture 7">
            <a:extLst>
              <a:ext uri="{FF2B5EF4-FFF2-40B4-BE49-F238E27FC236}">
                <a16:creationId xmlns:a16="http://schemas.microsoft.com/office/drawing/2014/main" xmlns="" id="{D92ABD1C-389C-4027-B45A-80548481B8E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1697413"/>
            <a:ext cx="9144000" cy="3548958"/>
          </a:xfrm>
          <a:prstGeom prst="rect">
            <a:avLst/>
          </a:prstGeom>
        </p:spPr>
      </p:pic>
      <p:pic>
        <p:nvPicPr>
          <p:cNvPr id="9" name="Picture 8">
            <a:extLst>
              <a:ext uri="{FF2B5EF4-FFF2-40B4-BE49-F238E27FC236}">
                <a16:creationId xmlns:a16="http://schemas.microsoft.com/office/drawing/2014/main" xmlns="" id="{FDD3ED72-4D3A-47DF-BEA4-4CDCAE3DE89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9948" b="84896" l="9883" r="25476">
                        <a14:foregroundMark x1="10908" y1="45833" x2="12464" y2="75664"/>
                        <a14:foregroundMark x1="11859" y1="75391" x2="11806" y2="75906"/>
                        <a14:foregroundMark x1="21157" y1="35547" x2="21376" y2="38021"/>
                        <a14:foregroundMark x1="21596" y1="33073" x2="21596" y2="33073"/>
                        <a14:foregroundMark x1="18521" y1="30208" x2="20864" y2="30599"/>
                        <a14:foregroundMark x1="25622" y1="52865" x2="25622" y2="52865"/>
                        <a14:foregroundMark x1="10395" y1="71745" x2="10291" y2="76432"/>
                        <a14:backgroundMark x1="17862" y1="70052" x2="22840" y2="76042"/>
                        <a14:backgroundMark x1="22840" y1="76042" x2="23280" y2="76172"/>
                        <a14:backgroundMark x1="17277" y1="70182" x2="22401" y2="82682"/>
                        <a14:backgroundMark x1="21742" y1="75781" x2="24378" y2="74870"/>
                        <a14:backgroundMark x1="17350" y1="69141" x2="18960" y2="72917"/>
                        <a14:backgroundMark x1="21157" y1="76432" x2="23280" y2="80469"/>
                        <a14:backgroundMark x1="11493" y1="82682" x2="20498" y2="80469"/>
                        <a14:backgroundMark x1="10761" y1="77995" x2="15007" y2="76432"/>
                        <a14:backgroundMark x1="10761" y1="78906" x2="10469" y2="87109"/>
                        <a14:backgroundMark x1="13836" y1="77734" x2="14861" y2="85938"/>
                        <a14:backgroundMark x1="10029" y1="78906" x2="12225" y2="77344"/>
                        <a14:backgroundMark x1="10908" y1="76432" x2="10908" y2="76432"/>
                        <a14:backgroundMark x1="10469" y1="77344" x2="10469" y2="77344"/>
                        <a14:backgroundMark x1="10469" y1="77344" x2="10469" y2="77344"/>
                        <a14:backgroundMark x1="10395" y1="76693" x2="10395" y2="80859"/>
                      </a14:backgroundRemoval>
                    </a14:imgEffect>
                    <a14:imgEffect>
                      <a14:saturation sat="200000"/>
                    </a14:imgEffect>
                  </a14:imgLayer>
                </a14:imgProps>
              </a:ext>
            </a:extLst>
          </a:blip>
          <a:srcRect l="10110" t="28211" r="72500" b="14008"/>
          <a:stretch/>
        </p:blipFill>
        <p:spPr>
          <a:xfrm>
            <a:off x="0" y="-75618"/>
            <a:ext cx="1726961" cy="3226239"/>
          </a:xfrm>
          <a:prstGeom prst="rect">
            <a:avLst/>
          </a:prstGeom>
        </p:spPr>
      </p:pic>
      <p:grpSp>
        <p:nvGrpSpPr>
          <p:cNvPr id="11" name="Group 10">
            <a:extLst>
              <a:ext uri="{FF2B5EF4-FFF2-40B4-BE49-F238E27FC236}">
                <a16:creationId xmlns:a16="http://schemas.microsoft.com/office/drawing/2014/main" xmlns="" id="{C8F212C0-F52E-4016-8BB1-8F2478D1DE23}"/>
              </a:ext>
            </a:extLst>
          </p:cNvPr>
          <p:cNvGrpSpPr/>
          <p:nvPr/>
        </p:nvGrpSpPr>
        <p:grpSpPr>
          <a:xfrm>
            <a:off x="-1020832" y="1462594"/>
            <a:ext cx="8805179" cy="836969"/>
            <a:chOff x="-4308734" y="2062208"/>
            <a:chExt cx="11626254" cy="836969"/>
          </a:xfrm>
        </p:grpSpPr>
        <p:sp>
          <p:nvSpPr>
            <p:cNvPr id="13" name="TextBox 12">
              <a:extLst>
                <a:ext uri="{FF2B5EF4-FFF2-40B4-BE49-F238E27FC236}">
                  <a16:creationId xmlns:a16="http://schemas.microsoft.com/office/drawing/2014/main" xmlns="" id="{FDE3EE29-8A64-4B8D-A074-E1E1158DDECE}"/>
                </a:ext>
              </a:extLst>
            </p:cNvPr>
            <p:cNvSpPr txBox="1"/>
            <p:nvPr/>
          </p:nvSpPr>
          <p:spPr>
            <a:xfrm>
              <a:off x="-3972254" y="2068180"/>
              <a:ext cx="10953297"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800" dirty="0">
                  <a:ln w="254000">
                    <a:solidFill>
                      <a:srgbClr val="FFFFFF"/>
                    </a:solidFill>
                  </a:ln>
                  <a:solidFill>
                    <a:srgbClr val="FFFFFF"/>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rPr>
                <a:t>Ý chính của</a:t>
              </a:r>
              <a:r>
                <a:rPr lang="vi-VN" sz="4800" dirty="0">
                  <a:ln w="254000">
                    <a:solidFill>
                      <a:srgbClr val="FFFFFF"/>
                    </a:solidFill>
                  </a:ln>
                  <a:solidFill>
                    <a:srgbClr val="FFFFFF"/>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rPr>
                <a:t> </a:t>
              </a:r>
              <a:r>
                <a:rPr lang="sv-SE" sz="4800" dirty="0">
                  <a:ln w="254000">
                    <a:solidFill>
                      <a:srgbClr val="FFFFFF"/>
                    </a:solidFill>
                  </a:ln>
                  <a:solidFill>
                    <a:srgbClr val="FFFFFF"/>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rPr>
                <a:t>đoạn 1:</a:t>
              </a:r>
            </a:p>
          </p:txBody>
        </p:sp>
        <p:sp>
          <p:nvSpPr>
            <p:cNvPr id="14" name="TextBox 13">
              <a:extLst>
                <a:ext uri="{FF2B5EF4-FFF2-40B4-BE49-F238E27FC236}">
                  <a16:creationId xmlns:a16="http://schemas.microsoft.com/office/drawing/2014/main" xmlns="" id="{E1794D1D-B883-4AD6-B9D0-F7B819819237}"/>
                </a:ext>
              </a:extLst>
            </p:cNvPr>
            <p:cNvSpPr txBox="1"/>
            <p:nvPr/>
          </p:nvSpPr>
          <p:spPr>
            <a:xfrm>
              <a:off x="-4308734" y="2062208"/>
              <a:ext cx="11626254"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800" dirty="0">
                  <a:solidFill>
                    <a:srgbClr val="00B0F0"/>
                  </a:solidFill>
                  <a:latin typeface="iCiel Pony" panose="02000000000000000000" pitchFamily="2" charset="-93"/>
                  <a:cs typeface="Arial" panose="020B0604020202020204" pitchFamily="34" charset="0"/>
                </a:rPr>
                <a:t>Ý</a:t>
              </a:r>
              <a:r>
                <a:rPr lang="sv-SE" sz="4800" dirty="0">
                  <a:latin typeface="iCiel Pony" panose="02000000000000000000" pitchFamily="2" charset="-93"/>
                  <a:cs typeface="Arial" panose="020B0604020202020204" pitchFamily="34" charset="0"/>
                </a:rPr>
                <a:t> </a:t>
              </a:r>
              <a:r>
                <a:rPr lang="sv-SE" sz="4800" dirty="0">
                  <a:solidFill>
                    <a:srgbClr val="9966FF"/>
                  </a:solidFill>
                  <a:latin typeface="iCiel Pony" panose="02000000000000000000" pitchFamily="2" charset="-93"/>
                  <a:cs typeface="Arial" panose="020B0604020202020204" pitchFamily="34" charset="0"/>
                </a:rPr>
                <a:t>chính</a:t>
              </a:r>
              <a:r>
                <a:rPr lang="sv-SE" sz="4800" dirty="0">
                  <a:latin typeface="iCiel Pony" panose="02000000000000000000" pitchFamily="2" charset="-93"/>
                  <a:cs typeface="Arial" panose="020B0604020202020204" pitchFamily="34" charset="0"/>
                </a:rPr>
                <a:t> </a:t>
              </a:r>
              <a:r>
                <a:rPr lang="sv-SE" sz="4800" dirty="0">
                  <a:solidFill>
                    <a:srgbClr val="FFAD24"/>
                  </a:solidFill>
                  <a:latin typeface="iCiel Pony" panose="02000000000000000000" pitchFamily="2" charset="-93"/>
                  <a:cs typeface="Arial" panose="020B0604020202020204" pitchFamily="34" charset="0"/>
                </a:rPr>
                <a:t>của</a:t>
              </a:r>
              <a:r>
                <a:rPr lang="vi-VN" sz="4800" dirty="0">
                  <a:solidFill>
                    <a:srgbClr val="FFAD24"/>
                  </a:solidFill>
                  <a:latin typeface="iCiel Pony" panose="02000000000000000000" pitchFamily="2" charset="-93"/>
                  <a:cs typeface="Arial" panose="020B0604020202020204" pitchFamily="34" charset="0"/>
                </a:rPr>
                <a:t> </a:t>
              </a:r>
              <a:r>
                <a:rPr lang="sv-SE" sz="4800" dirty="0">
                  <a:solidFill>
                    <a:srgbClr val="FF506D"/>
                  </a:solidFill>
                  <a:latin typeface="iCiel Pony" panose="02000000000000000000" pitchFamily="2" charset="-93"/>
                  <a:cs typeface="Arial" panose="020B0604020202020204" pitchFamily="34" charset="0"/>
                </a:rPr>
                <a:t>đoạn</a:t>
              </a:r>
              <a:r>
                <a:rPr lang="sv-SE" sz="4800" dirty="0">
                  <a:latin typeface="iCiel Pony" panose="02000000000000000000" pitchFamily="2" charset="-93"/>
                  <a:cs typeface="Arial" panose="020B0604020202020204" pitchFamily="34" charset="0"/>
                </a:rPr>
                <a:t> </a:t>
              </a:r>
              <a:r>
                <a:rPr lang="sv-SE" sz="4800" dirty="0">
                  <a:solidFill>
                    <a:srgbClr val="00B0F0"/>
                  </a:solidFill>
                  <a:latin typeface="iCiel Pony" panose="02000000000000000000" pitchFamily="2" charset="-93"/>
                  <a:cs typeface="Arial" panose="020B0604020202020204" pitchFamily="34" charset="0"/>
                </a:rPr>
                <a:t>1:</a:t>
              </a:r>
            </a:p>
          </p:txBody>
        </p:sp>
      </p:grpSp>
      <p:sp>
        <p:nvSpPr>
          <p:cNvPr id="15" name="Rectangle: Rounded Corners 14">
            <a:extLst>
              <a:ext uri="{FF2B5EF4-FFF2-40B4-BE49-F238E27FC236}">
                <a16:creationId xmlns:a16="http://schemas.microsoft.com/office/drawing/2014/main" xmlns="" id="{CCD29820-49AA-4FB6-A0BE-E35A0BBF437A}"/>
              </a:ext>
            </a:extLst>
          </p:cNvPr>
          <p:cNvSpPr/>
          <p:nvPr/>
        </p:nvSpPr>
        <p:spPr>
          <a:xfrm>
            <a:off x="1205374" y="2486609"/>
            <a:ext cx="4878549" cy="1328023"/>
          </a:xfrm>
          <a:prstGeom prst="roundRect">
            <a:avLst/>
          </a:prstGeom>
          <a:solidFill>
            <a:srgbClr val="CCFFFF"/>
          </a:solidFill>
          <a:ln w="57150">
            <a:solidFill>
              <a:srgbClr val="0070C0"/>
            </a:solidFill>
          </a:ln>
        </p:spPr>
        <p:txBody>
          <a:bodyPr wrap="square" rtlCol="0">
            <a:spAutoFit/>
          </a:bodyPr>
          <a:lstStyle/>
          <a:p>
            <a:pPr algn="just"/>
            <a:r>
              <a:rPr lang="vi-VN" sz="3600" dirty="0">
                <a:solidFill>
                  <a:schemeClr val="bg1">
                    <a:lumMod val="10000"/>
                  </a:schemeClr>
                </a:solidFill>
                <a:latin typeface="Calibri" panose="020F0502020204030204" pitchFamily="34" charset="0"/>
                <a:ea typeface="Roboto" panose="02000000000000000000" pitchFamily="2" charset="0"/>
                <a:cs typeface="Calibri" panose="020F0502020204030204" pitchFamily="34" charset="0"/>
              </a:rPr>
              <a:t>Những việc làm tốt và sở thích của gió vườn.</a:t>
            </a:r>
          </a:p>
        </p:txBody>
      </p:sp>
      <p:pic>
        <p:nvPicPr>
          <p:cNvPr id="16" name="Picture 6" descr="Character game design ILLUSTRATION  farm beanstalk girl cartoon art expressions">
            <a:extLst>
              <a:ext uri="{FF2B5EF4-FFF2-40B4-BE49-F238E27FC236}">
                <a16:creationId xmlns:a16="http://schemas.microsoft.com/office/drawing/2014/main" xmlns="" id="{F0C4C15C-3F31-4366-BFA8-B4A846DAB49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694" b="99365" l="10000" r="98786">
                        <a14:foregroundMark x1="48857" y1="1764" x2="91857" y2="2682"/>
                        <a14:foregroundMark x1="91857" y1="2682" x2="92500" y2="58433"/>
                        <a14:foregroundMark x1="95643" y1="33310" x2="98857" y2="74665"/>
                        <a14:foregroundMark x1="95214" y1="95766" x2="90500" y2="99365"/>
                        <a14:foregroundMark x1="70000" y1="39097" x2="72500" y2="47354"/>
                        <a14:foregroundMark x1="18786" y1="9527" x2="27500" y2="19760"/>
                        <a14:foregroundMark x1="27071" y1="12632" x2="25071" y2="29781"/>
                        <a14:foregroundMark x1="17857" y1="17078" x2="23500" y2="24206"/>
                        <a14:foregroundMark x1="30214" y1="10021" x2="33143" y2="18701"/>
                        <a14:foregroundMark x1="29357" y1="24700" x2="35429" y2="21524"/>
                        <a14:foregroundMark x1="35143" y1="15526" x2="35143" y2="15526"/>
                        <a14:foregroundMark x1="34714" y1="15526" x2="34714" y2="15526"/>
                        <a14:foregroundMark x1="34714" y1="15526" x2="34714" y2="15526"/>
                        <a14:foregroundMark x1="14929" y1="8680" x2="22571" y2="10445"/>
                        <a14:foregroundMark x1="18286" y1="7763" x2="21214" y2="7551"/>
                        <a14:foregroundMark x1="23714" y1="31546" x2="28857" y2="29781"/>
                        <a14:foregroundMark x1="18646" y1="23801" x2="22786" y2="25547"/>
                        <a14:foregroundMark x1="22786" y1="8680" x2="26643" y2="10021"/>
                        <a14:backgroundMark x1="16714" y1="22230" x2="17857" y2="24206"/>
                      </a14:backgroundRemoval>
                    </a14:imgEffect>
                  </a14:imgLayer>
                </a14:imgProps>
              </a:ext>
              <a:ext uri="{28A0092B-C50C-407E-A947-70E740481C1C}">
                <a14:useLocalDpi xmlns:a14="http://schemas.microsoft.com/office/drawing/2010/main" val="0"/>
              </a:ext>
            </a:extLst>
          </a:blip>
          <a:srcRect/>
          <a:stretch>
            <a:fillRect/>
          </a:stretch>
        </p:blipFill>
        <p:spPr bwMode="auto">
          <a:xfrm>
            <a:off x="4062413" y="0"/>
            <a:ext cx="508158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003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CB1DDBE-4839-4488-82A4-BE26CD5AE403}"/>
              </a:ext>
            </a:extLst>
          </p:cNvPr>
          <p:cNvPicPr>
            <a:picLocks noChangeAspect="1"/>
          </p:cNvPicPr>
          <p:nvPr/>
        </p:nvPicPr>
        <p:blipFill rotWithShape="1">
          <a:blip r:embed="rId3"/>
          <a:srcRect l="9250" t="14427" r="9250" b="5311"/>
          <a:stretch/>
        </p:blipFill>
        <p:spPr>
          <a:xfrm>
            <a:off x="0" y="0"/>
            <a:ext cx="9145138" cy="5143500"/>
          </a:xfrm>
          <a:prstGeom prst="rect">
            <a:avLst/>
          </a:prstGeom>
        </p:spPr>
      </p:pic>
      <p:sp>
        <p:nvSpPr>
          <p:cNvPr id="6" name="Rectangle: Rounded Corners 1">
            <a:extLst>
              <a:ext uri="{FF2B5EF4-FFF2-40B4-BE49-F238E27FC236}">
                <a16:creationId xmlns:a16="http://schemas.microsoft.com/office/drawing/2014/main" xmlns="" id="{3CFD81DF-4AEC-4204-B236-554B3851C173}"/>
              </a:ext>
            </a:extLst>
          </p:cNvPr>
          <p:cNvSpPr/>
          <p:nvPr/>
        </p:nvSpPr>
        <p:spPr>
          <a:xfrm>
            <a:off x="365760" y="320040"/>
            <a:ext cx="8412480" cy="450342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xmlns="" id="{7657AD3D-7886-4B90-A84C-E63D90005615}"/>
              </a:ext>
            </a:extLst>
          </p:cNvPr>
          <p:cNvSpPr/>
          <p:nvPr/>
        </p:nvSpPr>
        <p:spPr>
          <a:xfrm>
            <a:off x="548640" y="1826503"/>
            <a:ext cx="8103869" cy="259690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200" b="1" dirty="0">
              <a:solidFill>
                <a:schemeClr val="bg1">
                  <a:lumMod val="25000"/>
                </a:schemeClr>
              </a:solidFill>
              <a:latin typeface="Calibri" panose="020F0502020204030204" pitchFamily="34" charset="0"/>
              <a:cs typeface="Calibri" panose="020F0502020204030204" pitchFamily="34" charset="0"/>
            </a:endParaRPr>
          </a:p>
          <a:p>
            <a:pPr algn="ctr"/>
            <a:endParaRPr lang="vi-VN" sz="3200" b="1" dirty="0">
              <a:solidFill>
                <a:schemeClr val="bg1">
                  <a:lumMod val="25000"/>
                </a:schemeClr>
              </a:solidFill>
              <a:latin typeface="Calibri" panose="020F0502020204030204" pitchFamily="34" charset="0"/>
              <a:cs typeface="Calibri" panose="020F0502020204030204" pitchFamily="34" charset="0"/>
            </a:endParaRPr>
          </a:p>
          <a:p>
            <a:pPr algn="ctr"/>
            <a:endParaRPr lang="vi-VN" sz="3200" b="1" dirty="0">
              <a:solidFill>
                <a:schemeClr val="bg1">
                  <a:lumMod val="25000"/>
                </a:schemeClr>
              </a:solidFill>
              <a:latin typeface="Calibri" panose="020F0502020204030204" pitchFamily="34" charset="0"/>
              <a:cs typeface="Calibri" panose="020F0502020204030204" pitchFamily="34" charset="0"/>
            </a:endParaRPr>
          </a:p>
          <a:p>
            <a:pPr algn="ctr"/>
            <a:endParaRPr lang="vi-VN" sz="3200" b="1" dirty="0">
              <a:solidFill>
                <a:schemeClr val="bg1">
                  <a:lumMod val="25000"/>
                </a:schemeClr>
              </a:solidFill>
              <a:latin typeface="Calibri" panose="020F0502020204030204" pitchFamily="34" charset="0"/>
              <a:cs typeface="Calibri" panose="020F0502020204030204" pitchFamily="34" charset="0"/>
            </a:endParaRPr>
          </a:p>
          <a:p>
            <a:pPr algn="ctr"/>
            <a:endParaRPr lang="en-US" sz="3200" b="1" dirty="0">
              <a:solidFill>
                <a:schemeClr val="bg1">
                  <a:lumMod val="25000"/>
                </a:schemeClr>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xmlns="" id="{78CB2F08-2728-449B-945E-C247812E7508}"/>
              </a:ext>
            </a:extLst>
          </p:cNvPr>
          <p:cNvSpPr/>
          <p:nvPr/>
        </p:nvSpPr>
        <p:spPr>
          <a:xfrm>
            <a:off x="888008" y="2878675"/>
            <a:ext cx="7367984"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i="1" dirty="0">
                <a:solidFill>
                  <a:srgbClr val="FF0066"/>
                </a:solidFill>
                <a:latin typeface="Calibri" panose="020F0502020204030204" pitchFamily="34" charset="0"/>
                <a:cs typeface="Calibri" panose="020F0502020204030204" pitchFamily="34" charset="0"/>
              </a:rPr>
              <a:t>Nói gió “Làm bao việc nhỏ để thành lớn khôn” vì qua làm việc, dù là những việc làm nhỏ, gió học được nhiều điều mới, rút được nhiều kinh nghiệm, tích lũy dần để ngày càng lớn khôn và làm được nhiều việc có ích hơn nữa.</a:t>
            </a:r>
            <a:endParaRPr lang="en-US" sz="2800" i="1" dirty="0">
              <a:solidFill>
                <a:srgbClr val="FF0066"/>
              </a:solidFill>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xmlns="" id="{C7B58514-6276-459E-A8A6-31B4AC828728}"/>
              </a:ext>
            </a:extLst>
          </p:cNvPr>
          <p:cNvGrpSpPr/>
          <p:nvPr/>
        </p:nvGrpSpPr>
        <p:grpSpPr>
          <a:xfrm>
            <a:off x="445996" y="289214"/>
            <a:ext cx="7957907" cy="1262969"/>
            <a:chOff x="445996" y="289214"/>
            <a:chExt cx="7957907" cy="1262969"/>
          </a:xfrm>
        </p:grpSpPr>
        <p:sp>
          <p:nvSpPr>
            <p:cNvPr id="7" name="Rectangle: Rounded Corners 6">
              <a:extLst>
                <a:ext uri="{FF2B5EF4-FFF2-40B4-BE49-F238E27FC236}">
                  <a16:creationId xmlns:a16="http://schemas.microsoft.com/office/drawing/2014/main" xmlns="" id="{875B76DE-E9BB-4269-83A8-6B5100C619ED}"/>
                </a:ext>
              </a:extLst>
            </p:cNvPr>
            <p:cNvSpPr/>
            <p:nvPr/>
          </p:nvSpPr>
          <p:spPr>
            <a:xfrm>
              <a:off x="991546" y="488083"/>
              <a:ext cx="7412357"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lumMod val="25000"/>
                    </a:schemeClr>
                  </a:solidFill>
                  <a:latin typeface="Calibri" panose="020F0502020204030204" pitchFamily="34" charset="0"/>
                  <a:cs typeface="Calibri" panose="020F0502020204030204" pitchFamily="34" charset="0"/>
                </a:rPr>
                <a:t>Theo em, vì sao nói gió </a:t>
              </a:r>
            </a:p>
            <a:p>
              <a:pPr algn="ctr"/>
              <a:r>
                <a:rPr lang="vi-VN" sz="3200" b="1" dirty="0">
                  <a:solidFill>
                    <a:schemeClr val="bg1">
                      <a:lumMod val="25000"/>
                    </a:schemeClr>
                  </a:solidFill>
                  <a:latin typeface="Calibri" panose="020F0502020204030204" pitchFamily="34" charset="0"/>
                  <a:cs typeface="Calibri" panose="020F0502020204030204" pitchFamily="34" charset="0"/>
                </a:rPr>
                <a:t>“Làm bao việc nhỏ để thành lớn khôn”?</a:t>
              </a:r>
              <a:endParaRPr lang="en-US" sz="3200" b="1" dirty="0">
                <a:solidFill>
                  <a:schemeClr val="bg1">
                    <a:lumMod val="25000"/>
                  </a:schemeClr>
                </a:solidFill>
                <a:latin typeface="Calibri" panose="020F0502020204030204" pitchFamily="34" charset="0"/>
                <a:cs typeface="Calibri" panose="020F0502020204030204" pitchFamily="34" charset="0"/>
              </a:endParaRPr>
            </a:p>
          </p:txBody>
        </p:sp>
        <p:pic>
          <p:nvPicPr>
            <p:cNvPr id="46082" name="Picture 2" descr="Halloween Numbers SVG, PNG, DXF Digital Files Include By SVGStoreShop |  TheHungryJPEG">
              <a:extLst>
                <a:ext uri="{FF2B5EF4-FFF2-40B4-BE49-F238E27FC236}">
                  <a16:creationId xmlns:a16="http://schemas.microsoft.com/office/drawing/2014/main" xmlns="" id="{AEABF9CA-E532-4F52-9D0C-10A981360F8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370" b="44868" l="82152" r="96085">
                          <a14:foregroundMark x1="82152" y1="39788" x2="82152" y2="39788"/>
                          <a14:foregroundMark x1="87019" y1="44868" x2="87019" y2="44868"/>
                        </a14:backgroundRemoval>
                      </a14:imgEffect>
                    </a14:imgLayer>
                  </a14:imgProps>
                </a:ext>
                <a:ext uri="{28A0092B-C50C-407E-A947-70E740481C1C}">
                  <a14:useLocalDpi xmlns:a14="http://schemas.microsoft.com/office/drawing/2010/main" val="0"/>
                </a:ext>
              </a:extLst>
            </a:blip>
            <a:srcRect l="81111" t="17556" r="2251" b="53555"/>
            <a:stretch/>
          </p:blipFill>
          <p:spPr bwMode="auto">
            <a:xfrm>
              <a:off x="445996" y="289214"/>
              <a:ext cx="1091099" cy="126296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135092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24CEA5F-23CA-4FE7-8E06-B6BCC917E913}"/>
              </a:ext>
            </a:extLst>
          </p:cNvPr>
          <p:cNvPicPr>
            <a:picLocks noChangeAspect="1"/>
          </p:cNvPicPr>
          <p:nvPr/>
        </p:nvPicPr>
        <p:blipFill rotWithShape="1">
          <a:blip r:embed="rId2"/>
          <a:srcRect l="9250" t="14427" r="9250" b="5311"/>
          <a:stretch/>
        </p:blipFill>
        <p:spPr>
          <a:xfrm>
            <a:off x="0" y="0"/>
            <a:ext cx="9145138" cy="5143500"/>
          </a:xfrm>
          <a:prstGeom prst="rect">
            <a:avLst/>
          </a:prstGeom>
        </p:spPr>
      </p:pic>
      <p:pic>
        <p:nvPicPr>
          <p:cNvPr id="13" name="Picture 12">
            <a:extLst>
              <a:ext uri="{FF2B5EF4-FFF2-40B4-BE49-F238E27FC236}">
                <a16:creationId xmlns:a16="http://schemas.microsoft.com/office/drawing/2014/main" xmlns="" id="{EAC3D941-8582-4A04-9D7F-057964A0D3C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099" b="88021" l="31479" r="68302">
                        <a14:foregroundMark x1="33089" y1="29427" x2="35212" y2="61458"/>
                        <a14:foregroundMark x1="42240" y1="21484" x2="49414" y2="20573"/>
                        <a14:foregroundMark x1="49414" y1="20573" x2="57687" y2="20964"/>
                        <a14:foregroundMark x1="63690" y1="23958" x2="67570" y2="42188"/>
                        <a14:foregroundMark x1="66618" y1="27083" x2="68082" y2="35417"/>
                        <a14:foregroundMark x1="65447" y1="22786" x2="62299" y2="22786"/>
                        <a14:foregroundMark x1="67204" y1="41927" x2="63982" y2="82422"/>
                        <a14:foregroundMark x1="63982" y1="82422" x2="48609" y2="80990"/>
                        <a14:foregroundMark x1="34553" y1="86328" x2="47950" y2="85677"/>
                        <a14:foregroundMark x1="47950" y1="85677" x2="66325" y2="86328"/>
                        <a14:foregroundMark x1="65959" y1="80990" x2="65959" y2="88411"/>
                        <a14:foregroundMark x1="66325" y1="87240" x2="66325" y2="73438"/>
                        <a14:foregroundMark x1="66325" y1="73438" x2="66325" y2="73438"/>
                        <a14:foregroundMark x1="66618" y1="60156" x2="66471" y2="71484"/>
                        <a14:foregroundMark x1="67936" y1="49219" x2="67716" y2="58333"/>
                        <a14:foregroundMark x1="32357" y1="43750" x2="35944" y2="75521"/>
                        <a14:foregroundMark x1="48316" y1="18099" x2="52562" y2="18099"/>
                        <a14:foregroundMark x1="31479" y1="30078" x2="31479" y2="30078"/>
                        <a14:foregroundMark x1="68302" y1="40104" x2="68302" y2="40104"/>
                      </a14:backgroundRemoval>
                    </a14:imgEffect>
                  </a14:imgLayer>
                </a14:imgProps>
              </a:ext>
            </a:extLst>
          </a:blip>
          <a:srcRect l="29333" t="16354" r="28417" b="8276"/>
          <a:stretch/>
        </p:blipFill>
        <p:spPr>
          <a:xfrm>
            <a:off x="2480782" y="205739"/>
            <a:ext cx="4182436" cy="4194811"/>
          </a:xfrm>
          <a:prstGeom prst="rect">
            <a:avLst/>
          </a:prstGeom>
        </p:spPr>
      </p:pic>
      <p:pic>
        <p:nvPicPr>
          <p:cNvPr id="14" name="Picture 13">
            <a:extLst>
              <a:ext uri="{FF2B5EF4-FFF2-40B4-BE49-F238E27FC236}">
                <a16:creationId xmlns:a16="http://schemas.microsoft.com/office/drawing/2014/main" xmlns="" id="{9C1145B2-3C57-44DC-9D28-8706E7F9802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53125" l="46925" r="54026">
                        <a14:foregroundMark x1="53367" y1="41276" x2="53367" y2="41276"/>
                        <a14:foregroundMark x1="46925" y1="49740" x2="46925" y2="49740"/>
                        <a14:foregroundMark x1="52855" y1="39974" x2="52855" y2="39974"/>
                        <a14:foregroundMark x1="53807" y1="42188" x2="53807" y2="42188"/>
                        <a14:foregroundMark x1="47218" y1="52604" x2="47218" y2="52604"/>
                        <a14:foregroundMark x1="46925" y1="52214" x2="51245" y2="45052"/>
                        <a14:foregroundMark x1="46852" y1="50781" x2="46852" y2="50781"/>
                        <a14:foregroundMark x1="46852" y1="51042" x2="48682" y2="51042"/>
                      </a14:backgroundRemoval>
                    </a14:imgEffect>
                  </a14:imgLayer>
                </a14:imgProps>
              </a:ext>
            </a:extLst>
          </a:blip>
          <a:srcRect l="46208" t="36364" r="45042" b="44960"/>
          <a:stretch/>
        </p:blipFill>
        <p:spPr>
          <a:xfrm>
            <a:off x="3634740" y="742950"/>
            <a:ext cx="937260" cy="1124713"/>
          </a:xfrm>
          <a:prstGeom prst="rect">
            <a:avLst/>
          </a:prstGeom>
        </p:spPr>
      </p:pic>
      <p:pic>
        <p:nvPicPr>
          <p:cNvPr id="21" name="Picture 20">
            <a:extLst>
              <a:ext uri="{FF2B5EF4-FFF2-40B4-BE49-F238E27FC236}">
                <a16:creationId xmlns:a16="http://schemas.microsoft.com/office/drawing/2014/main" xmlns="" id="{D938CAA2-DDE3-4C60-A025-2A62426B95D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53125" l="46925" r="54026">
                        <a14:foregroundMark x1="53367" y1="41276" x2="53367" y2="41276"/>
                        <a14:foregroundMark x1="46925" y1="49740" x2="46925" y2="49740"/>
                        <a14:foregroundMark x1="52855" y1="39974" x2="52855" y2="39974"/>
                        <a14:foregroundMark x1="53807" y1="42188" x2="53807" y2="42188"/>
                        <a14:foregroundMark x1="47218" y1="52604" x2="47218" y2="52604"/>
                        <a14:foregroundMark x1="46925" y1="52214" x2="51245" y2="45052"/>
                        <a14:foregroundMark x1="46852" y1="50781" x2="46852" y2="50781"/>
                        <a14:foregroundMark x1="46852" y1="51042" x2="48682" y2="51042"/>
                      </a14:backgroundRemoval>
                    </a14:imgEffect>
                  </a14:imgLayer>
                </a14:imgProps>
              </a:ext>
            </a:extLst>
          </a:blip>
          <a:srcRect l="46208" t="36364" r="45042" b="44960"/>
          <a:stretch/>
        </p:blipFill>
        <p:spPr>
          <a:xfrm>
            <a:off x="4543189" y="742950"/>
            <a:ext cx="937260" cy="1124713"/>
          </a:xfrm>
          <a:prstGeom prst="rect">
            <a:avLst/>
          </a:prstGeom>
        </p:spPr>
      </p:pic>
      <p:pic>
        <p:nvPicPr>
          <p:cNvPr id="22" name="Picture 21">
            <a:extLst>
              <a:ext uri="{FF2B5EF4-FFF2-40B4-BE49-F238E27FC236}">
                <a16:creationId xmlns:a16="http://schemas.microsoft.com/office/drawing/2014/main" xmlns="" id="{050CB913-5B79-45CF-8E5B-88DBBF08BF6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53125" l="46925" r="54026">
                        <a14:foregroundMark x1="53367" y1="41276" x2="53367" y2="41276"/>
                        <a14:foregroundMark x1="46925" y1="49740" x2="46925" y2="49740"/>
                        <a14:foregroundMark x1="52855" y1="39974" x2="52855" y2="39974"/>
                        <a14:foregroundMark x1="53807" y1="42188" x2="53807" y2="42188"/>
                        <a14:foregroundMark x1="47218" y1="52604" x2="47218" y2="52604"/>
                        <a14:foregroundMark x1="46925" y1="52214" x2="51245" y2="45052"/>
                        <a14:foregroundMark x1="46852" y1="50781" x2="46852" y2="50781"/>
                        <a14:foregroundMark x1="46852" y1="51042" x2="48682" y2="51042"/>
                      </a14:backgroundRemoval>
                    </a14:imgEffect>
                  </a14:imgLayer>
                </a14:imgProps>
              </a:ext>
            </a:extLst>
          </a:blip>
          <a:srcRect l="46208" t="36364" r="45042" b="44960"/>
          <a:stretch/>
        </p:blipFill>
        <p:spPr>
          <a:xfrm>
            <a:off x="3264639" y="1763161"/>
            <a:ext cx="937260" cy="1124713"/>
          </a:xfrm>
          <a:prstGeom prst="rect">
            <a:avLst/>
          </a:prstGeom>
        </p:spPr>
      </p:pic>
      <p:pic>
        <p:nvPicPr>
          <p:cNvPr id="23" name="Picture 22">
            <a:extLst>
              <a:ext uri="{FF2B5EF4-FFF2-40B4-BE49-F238E27FC236}">
                <a16:creationId xmlns:a16="http://schemas.microsoft.com/office/drawing/2014/main" xmlns="" id="{A67C465F-C7DA-4955-B1FD-53721008BB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53125" l="46925" r="54026">
                        <a14:foregroundMark x1="53367" y1="41276" x2="53367" y2="41276"/>
                        <a14:foregroundMark x1="46925" y1="49740" x2="46925" y2="49740"/>
                        <a14:foregroundMark x1="52855" y1="39974" x2="52855" y2="39974"/>
                        <a14:foregroundMark x1="53807" y1="42188" x2="53807" y2="42188"/>
                        <a14:foregroundMark x1="47218" y1="52604" x2="47218" y2="52604"/>
                        <a14:foregroundMark x1="46925" y1="52214" x2="51245" y2="45052"/>
                        <a14:foregroundMark x1="46852" y1="50781" x2="46852" y2="50781"/>
                        <a14:foregroundMark x1="46852" y1="51042" x2="48682" y2="51042"/>
                      </a14:backgroundRemoval>
                    </a14:imgEffect>
                  </a14:imgLayer>
                </a14:imgProps>
              </a:ext>
            </a:extLst>
          </a:blip>
          <a:srcRect l="46208" t="36364" r="45042" b="44960"/>
          <a:stretch/>
        </p:blipFill>
        <p:spPr>
          <a:xfrm>
            <a:off x="4173088" y="1763161"/>
            <a:ext cx="937260" cy="1124713"/>
          </a:xfrm>
          <a:prstGeom prst="rect">
            <a:avLst/>
          </a:prstGeom>
        </p:spPr>
      </p:pic>
      <p:pic>
        <p:nvPicPr>
          <p:cNvPr id="24" name="Picture 23">
            <a:extLst>
              <a:ext uri="{FF2B5EF4-FFF2-40B4-BE49-F238E27FC236}">
                <a16:creationId xmlns:a16="http://schemas.microsoft.com/office/drawing/2014/main" xmlns="" id="{2244FC90-7B48-4F52-ACD8-5B2A4BE3B9F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53125" l="46925" r="54026">
                        <a14:foregroundMark x1="53367" y1="41276" x2="53367" y2="41276"/>
                        <a14:foregroundMark x1="46925" y1="49740" x2="46925" y2="49740"/>
                        <a14:foregroundMark x1="52855" y1="39974" x2="52855" y2="39974"/>
                        <a14:foregroundMark x1="53807" y1="42188" x2="53807" y2="42188"/>
                        <a14:foregroundMark x1="47218" y1="52604" x2="47218" y2="52604"/>
                        <a14:foregroundMark x1="46925" y1="52214" x2="51245" y2="45052"/>
                        <a14:foregroundMark x1="46852" y1="50781" x2="46852" y2="50781"/>
                        <a14:foregroundMark x1="46852" y1="51042" x2="48682" y2="51042"/>
                      </a14:backgroundRemoval>
                    </a14:imgEffect>
                  </a14:imgLayer>
                </a14:imgProps>
              </a:ext>
            </a:extLst>
          </a:blip>
          <a:srcRect l="46208" t="36364" r="45042" b="44960"/>
          <a:stretch/>
        </p:blipFill>
        <p:spPr>
          <a:xfrm>
            <a:off x="5081537" y="1763161"/>
            <a:ext cx="937260" cy="1124713"/>
          </a:xfrm>
          <a:prstGeom prst="rect">
            <a:avLst/>
          </a:prstGeom>
        </p:spPr>
      </p:pic>
      <p:pic>
        <p:nvPicPr>
          <p:cNvPr id="2" name="Picture 1">
            <a:extLst>
              <a:ext uri="{FF2B5EF4-FFF2-40B4-BE49-F238E27FC236}">
                <a16:creationId xmlns:a16="http://schemas.microsoft.com/office/drawing/2014/main" xmlns="" id="{13C3F757-7309-4C29-80F1-71B6718ECCC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146" b="82813" l="38946" r="61347">
                        <a14:foregroundMark x1="56955" y1="20182" x2="54832" y2="27214"/>
                        <a14:foregroundMark x1="60688" y1="16146" x2="60688" y2="16146"/>
                        <a14:foregroundMark x1="45608" y1="83333" x2="51318" y2="82813"/>
                        <a14:foregroundMark x1="51318" y1="82813" x2="51611" y2="82813"/>
                        <a14:foregroundMark x1="41801" y1="33464" x2="42972" y2="43229"/>
                        <a14:foregroundMark x1="41069" y1="33073" x2="42460" y2="35677"/>
                        <a14:foregroundMark x1="40849" y1="33203" x2="42606" y2="30859"/>
                      </a14:backgroundRemoval>
                    </a14:imgEffect>
                  </a14:imgLayer>
                </a14:imgProps>
              </a:ext>
            </a:extLst>
          </a:blip>
          <a:srcRect l="36334" t="14575" r="35844" b="13390"/>
          <a:stretch/>
        </p:blipFill>
        <p:spPr>
          <a:xfrm>
            <a:off x="-63295" y="708652"/>
            <a:ext cx="3159687" cy="4599441"/>
          </a:xfrm>
          <a:prstGeom prst="rect">
            <a:avLst/>
          </a:prstGeom>
        </p:spPr>
      </p:pic>
      <p:grpSp>
        <p:nvGrpSpPr>
          <p:cNvPr id="5" name="Group 4">
            <a:extLst>
              <a:ext uri="{FF2B5EF4-FFF2-40B4-BE49-F238E27FC236}">
                <a16:creationId xmlns:a16="http://schemas.microsoft.com/office/drawing/2014/main" xmlns="" id="{2F849078-9BAF-4894-9A67-67244D8F94C5}"/>
              </a:ext>
            </a:extLst>
          </p:cNvPr>
          <p:cNvGrpSpPr/>
          <p:nvPr/>
        </p:nvGrpSpPr>
        <p:grpSpPr>
          <a:xfrm>
            <a:off x="3516326" y="707517"/>
            <a:ext cx="1236159" cy="1124713"/>
            <a:chOff x="3516326" y="707517"/>
            <a:chExt cx="1236159" cy="1124713"/>
          </a:xfrm>
        </p:grpSpPr>
        <p:pic>
          <p:nvPicPr>
            <p:cNvPr id="4" name="Picture 3">
              <a:extLst>
                <a:ext uri="{FF2B5EF4-FFF2-40B4-BE49-F238E27FC236}">
                  <a16:creationId xmlns:a16="http://schemas.microsoft.com/office/drawing/2014/main" xmlns="" id="{8EDF2106-B2DC-40C5-9BE0-F91CF698A50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209" b="52861" l="37452" r="47124">
                          <a14:foregroundMark x1="37482" y1="42188" x2="37482" y2="42188"/>
                          <a14:foregroundMark x1="38360" y1="49740" x2="38360" y2="49740"/>
                          <a14:foregroundMark x1="38360" y1="46615" x2="38360" y2="46615"/>
                          <a14:foregroundMark x1="41435" y1="39063" x2="41435" y2="39063"/>
                          <a14:foregroundMark x1="40556" y1="39974" x2="40556" y2="39974"/>
                          <a14:foregroundMark x1="38214" y1="48177" x2="38214" y2="48177"/>
                          <a14:foregroundMark x1="41728" y1="38542" x2="41728" y2="38542"/>
                          <a14:foregroundMark x1="44802" y1="40365" x2="44802" y2="40365"/>
                        </a14:backgroundRemoval>
                      </a14:imgEffect>
                    </a14:imgLayer>
                  </a14:imgProps>
                </a:ext>
              </a:extLst>
            </a:blip>
            <a:srcRect l="36243" t="35252" r="51667" b="45183"/>
            <a:stretch/>
          </p:blipFill>
          <p:spPr>
            <a:xfrm>
              <a:off x="3516326" y="707517"/>
              <a:ext cx="1236159" cy="1124713"/>
            </a:xfrm>
            <a:prstGeom prst="rect">
              <a:avLst/>
            </a:prstGeom>
          </p:spPr>
        </p:pic>
        <p:pic>
          <p:nvPicPr>
            <p:cNvPr id="16" name="Picture 15">
              <a:extLst>
                <a:ext uri="{FF2B5EF4-FFF2-40B4-BE49-F238E27FC236}">
                  <a16:creationId xmlns:a16="http://schemas.microsoft.com/office/drawing/2014/main" xmlns="" id="{865B0BDF-B46D-4D33-9378-510E0435B82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9048" b="43968" l="40035" r="50935">
                          <a14:foregroundMark x1="50265" y1="23704" x2="50265" y2="23704"/>
                          <a14:foregroundMark x1="50829" y1="22381" x2="50688" y2="22381"/>
                          <a14:foregroundMark x1="50688" y1="22381" x2="50688" y2="22381"/>
                          <a14:foregroundMark x1="43739" y1="43915" x2="43739" y2="43915"/>
                          <a14:foregroundMark x1="48783" y1="19048" x2="48783" y2="19048"/>
                        </a14:backgroundRemoval>
                      </a14:imgEffect>
                    </a14:imgLayer>
                  </a14:imgProps>
                </a:ext>
              </a:extLst>
            </a:blip>
            <a:srcRect l="38692" t="16593" r="47679" b="52963"/>
            <a:stretch/>
          </p:blipFill>
          <p:spPr>
            <a:xfrm>
              <a:off x="3935374" y="1019563"/>
              <a:ext cx="415899" cy="619327"/>
            </a:xfrm>
            <a:prstGeom prst="rect">
              <a:avLst/>
            </a:prstGeom>
          </p:spPr>
        </p:pic>
      </p:grpSp>
      <p:pic>
        <p:nvPicPr>
          <p:cNvPr id="40962" name="Picture 2" descr="Character game design ILLUSTRATION  farm beanstalk girl cartoon art expressions">
            <a:extLst>
              <a:ext uri="{FF2B5EF4-FFF2-40B4-BE49-F238E27FC236}">
                <a16:creationId xmlns:a16="http://schemas.microsoft.com/office/drawing/2014/main" xmlns="" id="{CD5F404D-A01D-4832-8FC9-810CDBE1609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77682" b="94877" l="19143" r="80000">
                        <a14:foregroundMark x1="60643" y1="93468" x2="64071" y2="94877"/>
                        <a14:foregroundMark x1="78143" y1="88889" x2="78143" y2="88889"/>
                        <a14:foregroundMark x1="78143" y1="88889" x2="80071" y2="88697"/>
                        <a14:foregroundMark x1="77214" y1="90234" x2="77214" y2="90234"/>
                        <a14:foregroundMark x1="68071" y1="82741" x2="68643" y2="82549"/>
                        <a14:foregroundMark x1="71643" y1="85046" x2="71786" y2="85110"/>
                        <a14:foregroundMark x1="71786" y1="85110" x2="71786" y2="85110"/>
                        <a14:foregroundMark x1="74143" y1="91675" x2="75786" y2="91771"/>
                        <a14:foregroundMark x1="76929" y1="91899" x2="77857" y2="91771"/>
                        <a14:foregroundMark x1="79500" y1="91483" x2="79643" y2="91226"/>
                        <a14:foregroundMark x1="78286" y1="91675" x2="78857" y2="91483"/>
                        <a14:foregroundMark x1="77429" y1="89689" x2="77429" y2="89689"/>
                        <a14:foregroundMark x1="77857" y1="89561" x2="77857" y2="89561"/>
                        <a14:foregroundMark x1="77071" y1="90170" x2="77071" y2="90170"/>
                        <a14:foregroundMark x1="79000" y1="90554" x2="79000" y2="90554"/>
                        <a14:foregroundMark x1="79000" y1="90554" x2="79286" y2="90682"/>
                        <a14:foregroundMark x1="45000" y1="85463" x2="45000" y2="85463"/>
                        <a14:foregroundMark x1="44857" y1="85335" x2="47643" y2="86039"/>
                        <a14:foregroundMark x1="39786" y1="84598" x2="41286" y2="84598"/>
                        <a14:foregroundMark x1="19214" y1="79347" x2="22643" y2="78963"/>
                        <a14:foregroundMark x1="22643" y1="77906" x2="24857" y2="77682"/>
                        <a14:backgroundMark x1="78000" y1="90042" x2="78571" y2="90042"/>
                        <a14:backgroundMark x1="30929" y1="78546" x2="52714" y2="80147"/>
                        <a14:backgroundMark x1="47214" y1="82197" x2="52286" y2="83798"/>
                        <a14:backgroundMark x1="52286" y1="83798" x2="53000" y2="83670"/>
                        <a14:backgroundMark x1="53000" y1="83670" x2="48214" y2="83798"/>
                        <a14:backgroundMark x1="45000" y1="84726" x2="51571" y2="84470"/>
                        <a14:backgroundMark x1="51571" y1="84470" x2="52357" y2="84470"/>
                        <a14:backgroundMark x1="27643" y1="81748" x2="30071" y2="79187"/>
                        <a14:backgroundMark x1="30071" y1="79187" x2="30071" y2="79155"/>
                        <a14:backgroundMark x1="22643" y1="82549" x2="26786" y2="87384"/>
                        <a14:backgroundMark x1="37857" y1="85719" x2="40071" y2="86776"/>
                        <a14:backgroundMark x1="43625" y1="85918" x2="45429" y2="86519"/>
                        <a14:backgroundMark x1="42643" y1="85591" x2="40765" y2="84965"/>
                        <a14:backgroundMark x1="41286" y1="85175" x2="43643" y2="85655"/>
                        <a14:backgroundMark x1="43643" y1="85655" x2="46000" y2="86711"/>
                        <a14:backgroundMark x1="39643" y1="86776" x2="42286" y2="87704"/>
                        <a14:backgroundMark x1="27071" y1="82197" x2="28143" y2="81204"/>
                        <a14:backgroundMark x1="26929" y1="82133" x2="29000" y2="80884"/>
                        <a14:backgroundMark x1="20429" y1="78162" x2="20429" y2="78162"/>
                        <a14:backgroundMark x1="28000" y1="78034" x2="45000" y2="79155"/>
                        <a14:backgroundMark x1="37286" y1="79763" x2="51214" y2="80884"/>
                        <a14:backgroundMark x1="35786" y1="80211" x2="52714" y2="80884"/>
                        <a14:backgroundMark x1="45000" y1="80884" x2="49714" y2="82549"/>
                        <a14:backgroundMark x1="35214" y1="80467" x2="36071" y2="81812"/>
                        <a14:backgroundMark x1="37429" y1="81684" x2="40214" y2="80403"/>
                        <a14:backgroundMark x1="20429" y1="81748" x2="23357" y2="87320"/>
                        <a14:backgroundMark x1="20429" y1="81332" x2="23643" y2="82389"/>
                        <a14:backgroundMark x1="20143" y1="86263" x2="26071" y2="89433"/>
                        <a14:backgroundMark x1="27071" y1="85463" x2="30500" y2="84918"/>
                        <a14:backgroundMark x1="29714" y1="88633" x2="36357" y2="88825"/>
                        <a14:backgroundMark x1="36357" y1="88825" x2="38357" y2="88505"/>
                        <a14:backgroundMark x1="29714" y1="81684" x2="29714" y2="81204"/>
                        <a14:backgroundMark x1="46786" y1="86968" x2="44857" y2="86327"/>
                        <a14:backgroundMark x1="35929" y1="85527" x2="37714" y2="85591"/>
                        <a14:backgroundMark x1="45571" y1="82549" x2="45857" y2="83990"/>
                      </a14:backgroundRemoval>
                    </a14:imgEffect>
                  </a14:imgLayer>
                </a14:imgProps>
              </a:ext>
              <a:ext uri="{28A0092B-C50C-407E-A947-70E740481C1C}">
                <a14:useLocalDpi xmlns:a14="http://schemas.microsoft.com/office/drawing/2010/main" val="0"/>
              </a:ext>
            </a:extLst>
          </a:blip>
          <a:srcRect l="13802" t="75981" r="16777" b="4000"/>
          <a:stretch/>
        </p:blipFill>
        <p:spPr bwMode="auto">
          <a:xfrm>
            <a:off x="5230584" y="2404874"/>
            <a:ext cx="4311111" cy="277405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DE48990F-EE7F-4FD8-AEDB-117FDA86933B}"/>
              </a:ext>
            </a:extLst>
          </p:cNvPr>
          <p:cNvGrpSpPr/>
          <p:nvPr/>
        </p:nvGrpSpPr>
        <p:grpSpPr>
          <a:xfrm>
            <a:off x="4424775" y="707516"/>
            <a:ext cx="1236159" cy="1124713"/>
            <a:chOff x="4424775" y="707516"/>
            <a:chExt cx="1236159" cy="1124713"/>
          </a:xfrm>
        </p:grpSpPr>
        <p:pic>
          <p:nvPicPr>
            <p:cNvPr id="17" name="Picture 16">
              <a:extLst>
                <a:ext uri="{FF2B5EF4-FFF2-40B4-BE49-F238E27FC236}">
                  <a16:creationId xmlns:a16="http://schemas.microsoft.com/office/drawing/2014/main" xmlns="" id="{0FAA075F-8A62-4530-B0FC-BC03BA7022E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209" b="52861" l="37452" r="47124">
                          <a14:foregroundMark x1="37482" y1="42188" x2="37482" y2="42188"/>
                          <a14:foregroundMark x1="38360" y1="49740" x2="38360" y2="49740"/>
                          <a14:foregroundMark x1="38360" y1="46615" x2="38360" y2="46615"/>
                          <a14:foregroundMark x1="41435" y1="39063" x2="41435" y2="39063"/>
                          <a14:foregroundMark x1="40556" y1="39974" x2="40556" y2="39974"/>
                          <a14:foregroundMark x1="38214" y1="48177" x2="38214" y2="48177"/>
                          <a14:foregroundMark x1="41728" y1="38542" x2="41728" y2="38542"/>
                          <a14:foregroundMark x1="44802" y1="40365" x2="44802" y2="40365"/>
                        </a14:backgroundRemoval>
                      </a14:imgEffect>
                    </a14:imgLayer>
                  </a14:imgProps>
                </a:ext>
              </a:extLst>
            </a:blip>
            <a:srcRect l="36243" t="35252" r="51667" b="45183"/>
            <a:stretch/>
          </p:blipFill>
          <p:spPr>
            <a:xfrm>
              <a:off x="4424775" y="707516"/>
              <a:ext cx="1236159" cy="1124713"/>
            </a:xfrm>
            <a:prstGeom prst="rect">
              <a:avLst/>
            </a:prstGeom>
          </p:spPr>
        </p:pic>
        <p:pic>
          <p:nvPicPr>
            <p:cNvPr id="19" name="Picture 2" descr="Halloween Numbers SVG, PNG, DXF Digital Files Include By SVGStoreShop |  TheHungryJPEG">
              <a:extLst>
                <a:ext uri="{FF2B5EF4-FFF2-40B4-BE49-F238E27FC236}">
                  <a16:creationId xmlns:a16="http://schemas.microsoft.com/office/drawing/2014/main" xmlns="" id="{4972C5B7-1920-4B07-BBEC-FCCC201A557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0000" b="43757" l="54427" r="66138">
                          <a14:foregroundMark x1="64515" y1="20000" x2="64515" y2="20000"/>
                          <a14:foregroundMark x1="56367" y1="43757" x2="56367" y2="43757"/>
                        </a14:backgroundRemoval>
                      </a14:imgEffect>
                    </a14:imgLayer>
                  </a14:imgProps>
                </a:ext>
                <a:ext uri="{28A0092B-C50C-407E-A947-70E740481C1C}">
                  <a14:useLocalDpi xmlns:a14="http://schemas.microsoft.com/office/drawing/2010/main" val="0"/>
                </a:ext>
              </a:extLst>
            </a:blip>
            <a:srcRect l="52963" t="17778" r="32371" b="54000"/>
            <a:stretch/>
          </p:blipFill>
          <p:spPr bwMode="auto">
            <a:xfrm>
              <a:off x="4777967" y="1092357"/>
              <a:ext cx="426038" cy="5465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xmlns="" id="{32E65778-C4C3-459E-BDAA-A44BE49A6AF9}"/>
              </a:ext>
            </a:extLst>
          </p:cNvPr>
          <p:cNvGrpSpPr/>
          <p:nvPr/>
        </p:nvGrpSpPr>
        <p:grpSpPr>
          <a:xfrm>
            <a:off x="3137696" y="1727728"/>
            <a:ext cx="1236159" cy="1124713"/>
            <a:chOff x="3137696" y="1727728"/>
            <a:chExt cx="1236159" cy="1124713"/>
          </a:xfrm>
        </p:grpSpPr>
        <p:pic>
          <p:nvPicPr>
            <p:cNvPr id="20" name="Picture 19">
              <a:extLst>
                <a:ext uri="{FF2B5EF4-FFF2-40B4-BE49-F238E27FC236}">
                  <a16:creationId xmlns:a16="http://schemas.microsoft.com/office/drawing/2014/main" xmlns="" id="{CB51322C-9111-42B4-91BA-9762FC3D43F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209" b="52861" l="37452" r="47124">
                          <a14:foregroundMark x1="37482" y1="42188" x2="37482" y2="42188"/>
                          <a14:foregroundMark x1="38360" y1="49740" x2="38360" y2="49740"/>
                          <a14:foregroundMark x1="38360" y1="46615" x2="38360" y2="46615"/>
                          <a14:foregroundMark x1="41435" y1="39063" x2="41435" y2="39063"/>
                          <a14:foregroundMark x1="40556" y1="39974" x2="40556" y2="39974"/>
                          <a14:foregroundMark x1="38214" y1="48177" x2="38214" y2="48177"/>
                          <a14:foregroundMark x1="41728" y1="38542" x2="41728" y2="38542"/>
                          <a14:foregroundMark x1="44802" y1="40365" x2="44802" y2="40365"/>
                        </a14:backgroundRemoval>
                      </a14:imgEffect>
                    </a14:imgLayer>
                  </a14:imgProps>
                </a:ext>
              </a:extLst>
            </a:blip>
            <a:srcRect l="36243" t="35252" r="51667" b="45183"/>
            <a:stretch/>
          </p:blipFill>
          <p:spPr>
            <a:xfrm>
              <a:off x="3137696" y="1727728"/>
              <a:ext cx="1236159" cy="1124713"/>
            </a:xfrm>
            <a:prstGeom prst="rect">
              <a:avLst/>
            </a:prstGeom>
          </p:spPr>
        </p:pic>
        <p:pic>
          <p:nvPicPr>
            <p:cNvPr id="26" name="Picture 2" descr="Halloween Numbers SVG, PNG, DXF Digital Files Include By SVGStoreShop |  TheHungryJPEG">
              <a:extLst>
                <a:ext uri="{FF2B5EF4-FFF2-40B4-BE49-F238E27FC236}">
                  <a16:creationId xmlns:a16="http://schemas.microsoft.com/office/drawing/2014/main" xmlns="" id="{74474814-0F64-433F-BE6C-3ECDE9E241C7}"/>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20000" b="44392" l="68501" r="80670">
                          <a14:foregroundMark x1="71041" y1="44444" x2="71041" y2="44444"/>
                          <a14:foregroundMark x1="68501" y1="43122" x2="68501" y2="43122"/>
                          <a14:foregroundMark x1="78589" y1="20000" x2="78589" y2="20000"/>
                          <a14:foregroundMark x1="80670" y1="22011" x2="80670" y2="22011"/>
                        </a14:backgroundRemoval>
                      </a14:imgEffect>
                    </a14:imgLayer>
                  </a14:imgProps>
                </a:ext>
                <a:ext uri="{28A0092B-C50C-407E-A947-70E740481C1C}">
                  <a14:useLocalDpi xmlns:a14="http://schemas.microsoft.com/office/drawing/2010/main" val="0"/>
                </a:ext>
              </a:extLst>
            </a:blip>
            <a:srcRect l="67554" t="18445" r="18593" b="54420"/>
            <a:stretch/>
          </p:blipFill>
          <p:spPr bwMode="auto">
            <a:xfrm>
              <a:off x="3505807" y="2141532"/>
              <a:ext cx="399971" cy="5223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xmlns="" id="{86A8D973-632C-4C09-A0ED-2BE6E1F4E470}"/>
              </a:ext>
            </a:extLst>
          </p:cNvPr>
          <p:cNvGrpSpPr/>
          <p:nvPr/>
        </p:nvGrpSpPr>
        <p:grpSpPr>
          <a:xfrm>
            <a:off x="4043395" y="1729676"/>
            <a:ext cx="1236159" cy="1124713"/>
            <a:chOff x="4043395" y="1729676"/>
            <a:chExt cx="1236159" cy="1124713"/>
          </a:xfrm>
        </p:grpSpPr>
        <p:pic>
          <p:nvPicPr>
            <p:cNvPr id="27" name="Picture 26">
              <a:extLst>
                <a:ext uri="{FF2B5EF4-FFF2-40B4-BE49-F238E27FC236}">
                  <a16:creationId xmlns:a16="http://schemas.microsoft.com/office/drawing/2014/main" xmlns="" id="{37B81645-106B-44B4-AAFB-6726E66773E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209" b="52861" l="37452" r="47124">
                          <a14:foregroundMark x1="37482" y1="42188" x2="37482" y2="42188"/>
                          <a14:foregroundMark x1="38360" y1="49740" x2="38360" y2="49740"/>
                          <a14:foregroundMark x1="38360" y1="46615" x2="38360" y2="46615"/>
                          <a14:foregroundMark x1="41435" y1="39063" x2="41435" y2="39063"/>
                          <a14:foregroundMark x1="40556" y1="39974" x2="40556" y2="39974"/>
                          <a14:foregroundMark x1="38214" y1="48177" x2="38214" y2="48177"/>
                          <a14:foregroundMark x1="41728" y1="38542" x2="41728" y2="38542"/>
                          <a14:foregroundMark x1="44802" y1="40365" x2="44802" y2="40365"/>
                        </a14:backgroundRemoval>
                      </a14:imgEffect>
                    </a14:imgLayer>
                  </a14:imgProps>
                </a:ext>
              </a:extLst>
            </a:blip>
            <a:srcRect l="36243" t="35252" r="51667" b="45183"/>
            <a:stretch/>
          </p:blipFill>
          <p:spPr>
            <a:xfrm>
              <a:off x="4043395" y="1729676"/>
              <a:ext cx="1236159" cy="1124713"/>
            </a:xfrm>
            <a:prstGeom prst="rect">
              <a:avLst/>
            </a:prstGeom>
          </p:spPr>
        </p:pic>
        <p:pic>
          <p:nvPicPr>
            <p:cNvPr id="29" name="Picture 2" descr="Halloween Numbers SVG, PNG, DXF Digital Files Include By SVGStoreShop |  TheHungryJPEG">
              <a:extLst>
                <a:ext uri="{FF2B5EF4-FFF2-40B4-BE49-F238E27FC236}">
                  <a16:creationId xmlns:a16="http://schemas.microsoft.com/office/drawing/2014/main" xmlns="" id="{CB049530-0A0C-4225-8547-2C37315C762A}"/>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20370" b="44868" l="82152" r="96085">
                          <a14:foregroundMark x1="82152" y1="39788" x2="82152" y2="39788"/>
                          <a14:foregroundMark x1="87019" y1="44868" x2="87019" y2="44868"/>
                        </a14:backgroundRemoval>
                      </a14:imgEffect>
                    </a14:imgLayer>
                  </a14:imgProps>
                </a:ext>
                <a:ext uri="{28A0092B-C50C-407E-A947-70E740481C1C}">
                  <a14:useLocalDpi xmlns:a14="http://schemas.microsoft.com/office/drawing/2010/main" val="0"/>
                </a:ext>
              </a:extLst>
            </a:blip>
            <a:srcRect l="81111" t="17556" r="2251" b="53555"/>
            <a:stretch/>
          </p:blipFill>
          <p:spPr bwMode="auto">
            <a:xfrm>
              <a:off x="4386184" y="2036881"/>
              <a:ext cx="520871" cy="6029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42935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90D0598F-0358-4F5A-BA6B-CE6F8CBB98F9}"/>
              </a:ext>
            </a:extLst>
          </p:cNvPr>
          <p:cNvPicPr>
            <a:picLocks noChangeAspect="1"/>
          </p:cNvPicPr>
          <p:nvPr/>
        </p:nvPicPr>
        <p:blipFill rotWithShape="1">
          <a:blip r:embed="rId5"/>
          <a:srcRect l="9624" t="15003" r="8876" b="11759"/>
          <a:stretch/>
        </p:blipFill>
        <p:spPr>
          <a:xfrm>
            <a:off x="0" y="0"/>
            <a:ext cx="9433938" cy="5143500"/>
          </a:xfrm>
          <a:prstGeom prst="rect">
            <a:avLst/>
          </a:prstGeom>
        </p:spPr>
      </p:pic>
      <p:grpSp>
        <p:nvGrpSpPr>
          <p:cNvPr id="7" name="Group 6">
            <a:extLst>
              <a:ext uri="{FF2B5EF4-FFF2-40B4-BE49-F238E27FC236}">
                <a16:creationId xmlns:a16="http://schemas.microsoft.com/office/drawing/2014/main" xmlns="" id="{9427ADFA-C711-4493-8A2C-92B430A354F3}"/>
              </a:ext>
            </a:extLst>
          </p:cNvPr>
          <p:cNvGrpSpPr/>
          <p:nvPr/>
        </p:nvGrpSpPr>
        <p:grpSpPr>
          <a:xfrm>
            <a:off x="2509985" y="615280"/>
            <a:ext cx="3796748" cy="2326975"/>
            <a:chOff x="0" y="240009"/>
            <a:chExt cx="3796748" cy="2326975"/>
          </a:xfrm>
        </p:grpSpPr>
        <p:pic>
          <p:nvPicPr>
            <p:cNvPr id="5" name="Picture 5">
              <a:extLst>
                <a:ext uri="{FF2B5EF4-FFF2-40B4-BE49-F238E27FC236}">
                  <a16:creationId xmlns:a16="http://schemas.microsoft.com/office/drawing/2014/main" xmlns="" id="{4295CBA6-2A40-4B75-85B2-321A6351E7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240009"/>
              <a:ext cx="3796748" cy="2326975"/>
            </a:xfrm>
            <a:prstGeom prst="rect">
              <a:avLst/>
            </a:prstGeom>
          </p:spPr>
        </p:pic>
        <p:sp>
          <p:nvSpPr>
            <p:cNvPr id="6" name="Rectangle 5">
              <a:extLst>
                <a:ext uri="{FF2B5EF4-FFF2-40B4-BE49-F238E27FC236}">
                  <a16:creationId xmlns:a16="http://schemas.microsoft.com/office/drawing/2014/main" xmlns="" id="{E9290708-A578-4DD4-A034-C201D63768E7}"/>
                </a:ext>
              </a:extLst>
            </p:cNvPr>
            <p:cNvSpPr/>
            <p:nvPr/>
          </p:nvSpPr>
          <p:spPr>
            <a:xfrm>
              <a:off x="152407" y="772554"/>
              <a:ext cx="3491933" cy="1261884"/>
            </a:xfrm>
            <a:prstGeom prst="rect">
              <a:avLst/>
            </a:prstGeom>
          </p:spPr>
          <p:txBody>
            <a:bodyPr wrap="square">
              <a:spAutoFit/>
            </a:bodyPr>
            <a:lstStyle/>
            <a:p>
              <a:pPr algn="ctr"/>
              <a:r>
                <a:rPr lang="vi-VN" sz="19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Mụ phù thủy độc ác đã biến khu vườn nhà tớ trở nên kì quái. Hãy giúp tớ giải lời nguyền nhé! </a:t>
              </a:r>
              <a:endParaRPr lang="en-US" sz="1900" b="1" dirty="0">
                <a:solidFill>
                  <a:srgbClr val="002060"/>
                </a:solidFill>
              </a:endParaRPr>
            </a:p>
          </p:txBody>
        </p:sp>
      </p:grpSp>
      <p:pic>
        <p:nvPicPr>
          <p:cNvPr id="14" name="Picture 13">
            <a:extLst>
              <a:ext uri="{FF2B5EF4-FFF2-40B4-BE49-F238E27FC236}">
                <a16:creationId xmlns:a16="http://schemas.microsoft.com/office/drawing/2014/main" xmlns="" id="{CCB59097-6D26-433F-AA03-DA45AB61953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875" b="88281" l="9956" r="45974">
                        <a14:foregroundMark x1="27892" y1="48307" x2="29063" y2="47526"/>
                        <a14:foregroundMark x1="30161" y1="45182" x2="29429" y2="50000"/>
                        <a14:foregroundMark x1="17716" y1="61198" x2="22548" y2="67448"/>
                        <a14:foregroundMark x1="17423" y1="58724" x2="19107" y2="63672"/>
                        <a14:foregroundMark x1="13843" y1="68750" x2="13909" y2="70182"/>
                        <a14:foregroundMark x1="13616" y1="63802" x2="13843" y2="68750"/>
                        <a14:foregroundMark x1="13909" y1="70182" x2="14422" y2="70443"/>
                        <a14:foregroundMark x1="14568" y1="77734" x2="19839" y2="81901"/>
                        <a14:foregroundMark x1="19839" y1="81901" x2="27452" y2="82813"/>
                        <a14:foregroundMark x1="27452" y1="82813" x2="27599" y2="82682"/>
                        <a14:foregroundMark x1="11420" y1="82031" x2="17496" y2="82813"/>
                        <a14:foregroundMark x1="17496" y1="82813" x2="24524" y2="79557"/>
                        <a14:foregroundMark x1="24524" y1="79557" x2="24524" y2="79557"/>
                        <a14:foregroundMark x1="10102" y1="83854" x2="16764" y2="86198"/>
                        <a14:foregroundMark x1="16764" y1="86198" x2="20205" y2="85807"/>
                        <a14:foregroundMark x1="20205" y1="85807" x2="20864" y2="88411"/>
                        <a14:foregroundMark x1="9956" y1="76953" x2="11567" y2="84245"/>
                        <a14:foregroundMark x1="11567" y1="84245" x2="12079" y2="85156"/>
                        <a14:foregroundMark x1="26501" y1="82031" x2="37848" y2="82292"/>
                        <a14:foregroundMark x1="31113" y1="74870" x2="37471" y2="79394"/>
                        <a14:foregroundMark x1="25842" y1="51172" x2="26501" y2="59115"/>
                        <a14:foregroundMark x1="23280" y1="49089" x2="28551" y2="49609"/>
                        <a14:foregroundMark x1="22914" y1="40365" x2="23280" y2="48958"/>
                        <a14:foregroundMark x1="13250" y1="53385" x2="13250" y2="53385"/>
                        <a14:foregroundMark x1="15520" y1="55859" x2="17130" y2="55990"/>
                        <a14:foregroundMark x1="13250" y1="53125" x2="15813" y2="57422"/>
                        <a14:foregroundMark x1="14568" y1="57422" x2="14868" y2="59200"/>
                        <a14:foregroundMark x1="13982" y1="58984" x2="15813" y2="57813"/>
                        <a14:foregroundMark x1="13982" y1="52995" x2="16032" y2="57813"/>
                        <a14:foregroundMark x1="13763" y1="52344" x2="13763" y2="52344"/>
                        <a14:foregroundMark x1="15447" y1="57943" x2="15813" y2="57943"/>
                        <a14:foregroundMark x1="15593" y1="59115" x2="16179" y2="58854"/>
                        <a14:foregroundMark x1="16252" y1="51693" x2="16756" y2="51856"/>
                        <a14:foregroundMark x1="16252" y1="51953" x2="16911" y2="53646"/>
                        <a14:backgroundMark x1="21523" y1="37500" x2="25842" y2="36589"/>
                        <a14:backgroundMark x1="22108" y1="38802" x2="28184" y2="37240"/>
                        <a14:backgroundMark x1="14568" y1="61068" x2="15593" y2="61068"/>
                        <a14:backgroundMark x1="18228" y1="57161" x2="18228" y2="57161"/>
                        <a14:backgroundMark x1="13763" y1="65495" x2="14348" y2="65495"/>
                        <a14:backgroundMark x1="13909" y1="68750" x2="13909" y2="68750"/>
                        <a14:backgroundMark x1="17862" y1="57031" x2="18155" y2="58073"/>
                        <a14:backgroundMark x1="17204" y1="55729" x2="17204" y2="55729"/>
                        <a14:backgroundMark x1="17204" y1="55729" x2="17204" y2="55729"/>
                        <a14:backgroundMark x1="16764" y1="51172" x2="16691" y2="51172"/>
                        <a14:backgroundMark x1="16691" y1="51172" x2="16691" y2="51172"/>
                        <a14:backgroundMark x1="38214" y1="79036" x2="38873" y2="80729"/>
                        <a14:backgroundMark x1="37408" y1="79557" x2="38141" y2="79688"/>
                      </a14:backgroundRemoval>
                    </a14:imgEffect>
                  </a14:imgLayer>
                </a14:imgProps>
              </a:ext>
            </a:extLst>
          </a:blip>
          <a:srcRect l="10000" t="15004" r="50000" b="15002"/>
          <a:stretch/>
        </p:blipFill>
        <p:spPr>
          <a:xfrm>
            <a:off x="4888419" y="-478988"/>
            <a:ext cx="5715000" cy="5622488"/>
          </a:xfrm>
          <a:prstGeom prst="rect">
            <a:avLst/>
          </a:prstGeom>
        </p:spPr>
      </p:pic>
      <p:pic>
        <p:nvPicPr>
          <p:cNvPr id="21508" name="Picture 4" descr="Character game design ILLUSTRATION  farm beanstalk girl cartoon art expressions">
            <a:extLst>
              <a:ext uri="{FF2B5EF4-FFF2-40B4-BE49-F238E27FC236}">
                <a16:creationId xmlns:a16="http://schemas.microsoft.com/office/drawing/2014/main" xmlns="" id="{47F1F16D-3E0F-41A2-A86B-A80B164A0006}"/>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69027" b="90849" l="53429" r="90000">
                        <a14:foregroundMark x1="69500" y1="77764" x2="73929" y2="79006"/>
                        <a14:foregroundMark x1="77357" y1="78012" x2="78786" y2="79089"/>
                        <a14:foregroundMark x1="53786" y1="76025" x2="53786" y2="76025"/>
                        <a14:foregroundMark x1="67643" y1="69979" x2="72714" y2="70062"/>
                        <a14:foregroundMark x1="73929" y1="69068" x2="73929" y2="69068"/>
                        <a14:foregroundMark x1="66929" y1="86708" x2="72214" y2="86087"/>
                        <a14:foregroundMark x1="72214" y1="86087" x2="72429" y2="86004"/>
                        <a14:foregroundMark x1="72429" y1="86004" x2="77857" y2="87412"/>
                        <a14:foregroundMark x1="68500" y1="90393" x2="74214" y2="89938"/>
                        <a14:foregroundMark x1="74214" y1="89938" x2="74857" y2="89772"/>
                        <a14:foregroundMark x1="73143" y1="90849" x2="77571" y2="90228"/>
                        <a14:foregroundMark x1="65071" y1="70186" x2="68286" y2="69772"/>
                        <a14:foregroundMark x1="68643" y1="69441" x2="65143" y2="70062"/>
                        <a14:foregroundMark x1="53429" y1="80331" x2="53429" y2="80331"/>
                      </a14:backgroundRemoval>
                    </a14:imgEffect>
                  </a14:imgLayer>
                </a14:imgProps>
              </a:ext>
              <a:ext uri="{28A0092B-C50C-407E-A947-70E740481C1C}">
                <a14:useLocalDpi xmlns:a14="http://schemas.microsoft.com/office/drawing/2010/main" val="0"/>
              </a:ext>
            </a:extLst>
          </a:blip>
          <a:srcRect l="50000" t="68445" r="5527" b="8445"/>
          <a:stretch/>
        </p:blipFill>
        <p:spPr bwMode="auto">
          <a:xfrm>
            <a:off x="100632" y="2446021"/>
            <a:ext cx="3008728" cy="2697480"/>
          </a:xfrm>
          <a:prstGeom prst="rect">
            <a:avLst/>
          </a:prstGeom>
          <a:noFill/>
          <a:extLst>
            <a:ext uri="{909E8E84-426E-40DD-AFC4-6F175D3DCCD1}">
              <a14:hiddenFill xmlns:a14="http://schemas.microsoft.com/office/drawing/2010/main">
                <a:solidFill>
                  <a:srgbClr val="FFFFFF"/>
                </a:solidFill>
              </a14:hiddenFill>
            </a:ext>
          </a:extLst>
        </p:spPr>
      </p:pic>
      <p:pic>
        <p:nvPicPr>
          <p:cNvPr id="15" name="Tieng-cuoi-phu-thuy-www_tiengdong_com">
            <a:hlinkClick r:id="" action="ppaction://media"/>
            <a:extLst>
              <a:ext uri="{FF2B5EF4-FFF2-40B4-BE49-F238E27FC236}">
                <a16:creationId xmlns:a16="http://schemas.microsoft.com/office/drawing/2014/main" xmlns="" id="{05E868CE-2D59-46AB-B5B5-3931B19579C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59916" y="2197066"/>
            <a:ext cx="609600" cy="609600"/>
          </a:xfrm>
          <a:prstGeom prst="rect">
            <a:avLst/>
          </a:prstGeom>
        </p:spPr>
      </p:pic>
    </p:spTree>
    <p:extLst>
      <p:ext uri="{BB962C8B-B14F-4D97-AF65-F5344CB8AC3E}">
        <p14:creationId xmlns:p14="http://schemas.microsoft.com/office/powerpoint/2010/main" val="7316825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 presetClass="mediacall" presetSubtype="0" fill="hold" nodeType="withEffect">
                                  <p:stCondLst>
                                    <p:cond delay="0"/>
                                  </p:stCondLst>
                                  <p:childTnLst>
                                    <p:cmd type="call" cmd="playFrom(0.0)">
                                      <p:cBhvr>
                                        <p:cTn id="9" dur="7099" fill="hold"/>
                                        <p:tgtEl>
                                          <p:spTgt spid="15"/>
                                        </p:tgtEl>
                                      </p:cBhvr>
                                    </p:cmd>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nodeType="clickEffect">
                                  <p:stCondLst>
                                    <p:cond delay="0"/>
                                  </p:stCondLst>
                                  <p:childTnLst>
                                    <p:set>
                                      <p:cBhvr>
                                        <p:cTn id="13" dur="1" fill="hold">
                                          <p:stCondLst>
                                            <p:cond delay="0"/>
                                          </p:stCondLst>
                                        </p:cTn>
                                        <p:tgtEl>
                                          <p:spTgt spid="21508"/>
                                        </p:tgtEl>
                                        <p:attrNameLst>
                                          <p:attrName>style.visibility</p:attrName>
                                        </p:attrNameLst>
                                      </p:cBhvr>
                                      <p:to>
                                        <p:strVal val="visible"/>
                                      </p:to>
                                    </p:set>
                                    <p:animEffect transition="in" filter="circle(out)">
                                      <p:cBhvr>
                                        <p:cTn id="14" dur="2000"/>
                                        <p:tgtEl>
                                          <p:spTgt spid="21508"/>
                                        </p:tgtEl>
                                      </p:cBhvr>
                                    </p:animEffect>
                                  </p:childTnLst>
                                  <p:subTnLst>
                                    <p:audio>
                                      <p:cMediaNode>
                                        <p:cTn display="0" masterRel="sameClick">
                                          <p:stCondLst>
                                            <p:cond evt="begin" delay="0">
                                              <p:tn val="12"/>
                                            </p:cond>
                                          </p:stCondLst>
                                          <p:endCondLst>
                                            <p:cond evt="onStopAudio" delay="0">
                                              <p:tgtEl>
                                                <p:sldTgt/>
                                              </p:tgtEl>
                                            </p:cond>
                                          </p:endCondLst>
                                        </p:cTn>
                                        <p:tgtEl>
                                          <p:sndTgt r:embed="rId4" name="whoosh.wav"/>
                                        </p:tgtEl>
                                      </p:cMediaNode>
                                    </p:audio>
                                  </p:sub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CB1DDBE-4839-4488-82A4-BE26CD5AE403}"/>
              </a:ext>
            </a:extLst>
          </p:cNvPr>
          <p:cNvPicPr>
            <a:picLocks noChangeAspect="1"/>
          </p:cNvPicPr>
          <p:nvPr/>
        </p:nvPicPr>
        <p:blipFill rotWithShape="1">
          <a:blip r:embed="rId3"/>
          <a:srcRect l="9250" t="14427" r="9250" b="5311"/>
          <a:stretch/>
        </p:blipFill>
        <p:spPr>
          <a:xfrm>
            <a:off x="0" y="0"/>
            <a:ext cx="9145138" cy="5143500"/>
          </a:xfrm>
          <a:prstGeom prst="rect">
            <a:avLst/>
          </a:prstGeom>
        </p:spPr>
      </p:pic>
      <p:sp>
        <p:nvSpPr>
          <p:cNvPr id="6" name="Rectangle: Rounded Corners 1">
            <a:extLst>
              <a:ext uri="{FF2B5EF4-FFF2-40B4-BE49-F238E27FC236}">
                <a16:creationId xmlns:a16="http://schemas.microsoft.com/office/drawing/2014/main" xmlns="" id="{3CFD81DF-4AEC-4204-B236-554B3851C173}"/>
              </a:ext>
            </a:extLst>
          </p:cNvPr>
          <p:cNvSpPr/>
          <p:nvPr/>
        </p:nvSpPr>
        <p:spPr>
          <a:xfrm>
            <a:off x="365760" y="320039"/>
            <a:ext cx="8412480" cy="464612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xmlns="" id="{7657AD3D-7886-4B90-A84C-E63D90005615}"/>
              </a:ext>
            </a:extLst>
          </p:cNvPr>
          <p:cNvSpPr/>
          <p:nvPr/>
        </p:nvSpPr>
        <p:spPr>
          <a:xfrm>
            <a:off x="548640" y="1255928"/>
            <a:ext cx="8103869" cy="3567534"/>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200" b="1" dirty="0">
              <a:solidFill>
                <a:schemeClr val="bg1">
                  <a:lumMod val="25000"/>
                </a:schemeClr>
              </a:solidFill>
              <a:latin typeface="Calibri" panose="020F0502020204030204" pitchFamily="34" charset="0"/>
              <a:cs typeface="Calibri" panose="020F0502020204030204" pitchFamily="34" charset="0"/>
            </a:endParaRPr>
          </a:p>
          <a:p>
            <a:pPr algn="ctr"/>
            <a:endParaRPr lang="vi-VN" sz="3200" b="1" dirty="0">
              <a:solidFill>
                <a:schemeClr val="bg1">
                  <a:lumMod val="25000"/>
                </a:schemeClr>
              </a:solidFill>
              <a:latin typeface="Calibri" panose="020F0502020204030204" pitchFamily="34" charset="0"/>
              <a:cs typeface="Calibri" panose="020F0502020204030204" pitchFamily="34" charset="0"/>
            </a:endParaRPr>
          </a:p>
          <a:p>
            <a:pPr algn="ctr"/>
            <a:endParaRPr lang="vi-VN" sz="3200" b="1" dirty="0">
              <a:solidFill>
                <a:schemeClr val="bg1">
                  <a:lumMod val="25000"/>
                </a:schemeClr>
              </a:solidFill>
              <a:latin typeface="Calibri" panose="020F0502020204030204" pitchFamily="34" charset="0"/>
              <a:cs typeface="Calibri" panose="020F0502020204030204" pitchFamily="34" charset="0"/>
            </a:endParaRPr>
          </a:p>
          <a:p>
            <a:pPr algn="ctr"/>
            <a:endParaRPr lang="vi-VN" sz="3200" b="1" dirty="0">
              <a:solidFill>
                <a:schemeClr val="bg1">
                  <a:lumMod val="25000"/>
                </a:schemeClr>
              </a:solidFill>
              <a:latin typeface="Calibri" panose="020F0502020204030204" pitchFamily="34" charset="0"/>
              <a:cs typeface="Calibri" panose="020F0502020204030204" pitchFamily="34" charset="0"/>
            </a:endParaRPr>
          </a:p>
          <a:p>
            <a:pPr algn="ctr"/>
            <a:endParaRPr lang="en-US" sz="3200" b="1" dirty="0">
              <a:solidFill>
                <a:schemeClr val="bg1">
                  <a:lumMod val="25000"/>
                </a:schemeClr>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xmlns="" id="{1955A0B8-9D15-4DA0-848A-B8E13563B7E0}"/>
              </a:ext>
            </a:extLst>
          </p:cNvPr>
          <p:cNvSpPr/>
          <p:nvPr/>
        </p:nvSpPr>
        <p:spPr>
          <a:xfrm>
            <a:off x="1021525" y="1482825"/>
            <a:ext cx="7100949" cy="954107"/>
          </a:xfrm>
          <a:prstGeom prst="rect">
            <a:avLst/>
          </a:prstGeom>
        </p:spPr>
        <p:txBody>
          <a:bodyPr wrap="square">
            <a:spAutoFit/>
          </a:bodyPr>
          <a:lstStyle/>
          <a:p>
            <a:pPr algn="ctr"/>
            <a:r>
              <a:rPr lang="vi-VN" sz="2800" dirty="0" smtClean="0">
                <a:latin typeface="Calibri" panose="020F0502020204030204" pitchFamily="34" charset="0"/>
                <a:cs typeface="Calibri" panose="020F0502020204030204" pitchFamily="34" charset="0"/>
              </a:rPr>
              <a:t>Gió </a:t>
            </a:r>
            <a:r>
              <a:rPr lang="vi-VN" sz="2800" dirty="0">
                <a:latin typeface="Calibri" panose="020F0502020204030204" pitchFamily="34" charset="0"/>
                <a:cs typeface="Calibri" panose="020F0502020204030204" pitchFamily="34" charset="0"/>
              </a:rPr>
              <a:t>đi từ một góc vườn</a:t>
            </a:r>
            <a:br>
              <a:rPr lang="vi-VN" sz="2800" dirty="0">
                <a:latin typeface="Calibri" panose="020F0502020204030204" pitchFamily="34" charset="0"/>
                <a:cs typeface="Calibri" panose="020F0502020204030204" pitchFamily="34" charset="0"/>
              </a:rPr>
            </a:br>
            <a:r>
              <a:rPr lang="vi-VN" sz="2800" dirty="0">
                <a:latin typeface="Calibri" panose="020F0502020204030204" pitchFamily="34" charset="0"/>
                <a:cs typeface="Calibri" panose="020F0502020204030204" pitchFamily="34" charset="0"/>
              </a:rPr>
              <a:t>Thổi ra trời rộng bốn phương bạn bè.</a:t>
            </a:r>
          </a:p>
        </p:txBody>
      </p:sp>
      <p:grpSp>
        <p:nvGrpSpPr>
          <p:cNvPr id="4" name="Group 3">
            <a:extLst>
              <a:ext uri="{FF2B5EF4-FFF2-40B4-BE49-F238E27FC236}">
                <a16:creationId xmlns:a16="http://schemas.microsoft.com/office/drawing/2014/main" xmlns="" id="{3DC6F93C-0E63-4C64-B87F-52BA3FCDA5CC}"/>
              </a:ext>
            </a:extLst>
          </p:cNvPr>
          <p:cNvGrpSpPr/>
          <p:nvPr/>
        </p:nvGrpSpPr>
        <p:grpSpPr>
          <a:xfrm>
            <a:off x="778753" y="243930"/>
            <a:ext cx="7625150" cy="935889"/>
            <a:chOff x="778753" y="114240"/>
            <a:chExt cx="7625150" cy="1450167"/>
          </a:xfrm>
        </p:grpSpPr>
        <p:sp>
          <p:nvSpPr>
            <p:cNvPr id="7" name="Rectangle: Rounded Corners 6">
              <a:extLst>
                <a:ext uri="{FF2B5EF4-FFF2-40B4-BE49-F238E27FC236}">
                  <a16:creationId xmlns:a16="http://schemas.microsoft.com/office/drawing/2014/main" xmlns="" id="{875B76DE-E9BB-4269-83A8-6B5100C619ED}"/>
                </a:ext>
              </a:extLst>
            </p:cNvPr>
            <p:cNvSpPr/>
            <p:nvPr/>
          </p:nvSpPr>
          <p:spPr>
            <a:xfrm>
              <a:off x="991546" y="488083"/>
              <a:ext cx="7412357"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lumMod val="25000"/>
                    </a:schemeClr>
                  </a:solidFill>
                  <a:latin typeface="Calibri" panose="020F0502020204030204" pitchFamily="34" charset="0"/>
                  <a:cs typeface="Calibri" panose="020F0502020204030204" pitchFamily="34" charset="0"/>
                </a:rPr>
                <a:t>Hai dòng thơ cuối bài nói lên điều gì?</a:t>
              </a:r>
              <a:endParaRPr lang="en-US" sz="3200" b="1" dirty="0">
                <a:solidFill>
                  <a:schemeClr val="bg1">
                    <a:lumMod val="25000"/>
                  </a:schemeClr>
                </a:solidFill>
                <a:latin typeface="Calibri" panose="020F0502020204030204" pitchFamily="34" charset="0"/>
                <a:cs typeface="Calibri" panose="020F0502020204030204" pitchFamily="34" charset="0"/>
              </a:endParaRPr>
            </a:p>
          </p:txBody>
        </p:sp>
        <p:pic>
          <p:nvPicPr>
            <p:cNvPr id="46084" name="Picture 4" descr="Halloween Numbers SVG, PNG, DXF Digital Files Include By SVGStoreShop |  TheHungryJPEG">
              <a:extLst>
                <a:ext uri="{FF2B5EF4-FFF2-40B4-BE49-F238E27FC236}">
                  <a16:creationId xmlns:a16="http://schemas.microsoft.com/office/drawing/2014/main" xmlns="" id="{0D5AEBA2-7D78-4FC4-ACA6-9EF39A12AA4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3228" b="79577" l="23034" r="36755">
                          <a14:foregroundMark x1="23034" y1="58201" x2="23034" y2="58201"/>
                          <a14:foregroundMark x1="30723" y1="79577" x2="30723" y2="79577"/>
                        </a14:backgroundRemoval>
                      </a14:imgEffect>
                    </a14:imgLayer>
                  </a14:imgProps>
                </a:ext>
                <a:ext uri="{28A0092B-C50C-407E-A947-70E740481C1C}">
                  <a14:useLocalDpi xmlns:a14="http://schemas.microsoft.com/office/drawing/2010/main" val="0"/>
                </a:ext>
              </a:extLst>
            </a:blip>
            <a:srcRect l="22148" t="50000" r="61556" b="17556"/>
            <a:stretch/>
          </p:blipFill>
          <p:spPr bwMode="auto">
            <a:xfrm>
              <a:off x="778753" y="114240"/>
              <a:ext cx="614865" cy="1450167"/>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a:extLst>
              <a:ext uri="{FF2B5EF4-FFF2-40B4-BE49-F238E27FC236}">
                <a16:creationId xmlns:a16="http://schemas.microsoft.com/office/drawing/2014/main" xmlns="" id="{78CB2F08-2728-449B-945E-C247812E7508}"/>
              </a:ext>
            </a:extLst>
          </p:cNvPr>
          <p:cNvSpPr/>
          <p:nvPr/>
        </p:nvSpPr>
        <p:spPr>
          <a:xfrm>
            <a:off x="887896" y="1722436"/>
            <a:ext cx="7367984"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srgbClr val="FF0000"/>
                </a:solidFill>
                <a:latin typeface="Calibri" panose="020F0502020204030204" pitchFamily="34" charset="0"/>
                <a:cs typeface="Calibri" panose="020F0502020204030204" pitchFamily="34" charset="0"/>
              </a:rPr>
              <a:t>Gió </a:t>
            </a:r>
            <a:r>
              <a:rPr lang="vi-VN" sz="2800" dirty="0">
                <a:solidFill>
                  <a:srgbClr val="FF0000"/>
                </a:solidFill>
                <a:latin typeface="Calibri" panose="020F0502020204030204" pitchFamily="34" charset="0"/>
                <a:cs typeface="Calibri" panose="020F0502020204030204" pitchFamily="34" charset="0"/>
              </a:rPr>
              <a:t>đi từ một góc vườn</a:t>
            </a:r>
            <a:br>
              <a:rPr lang="vi-VN" sz="2800" dirty="0">
                <a:solidFill>
                  <a:srgbClr val="FF0000"/>
                </a:solidFill>
                <a:latin typeface="Calibri" panose="020F0502020204030204" pitchFamily="34" charset="0"/>
                <a:cs typeface="Calibri" panose="020F0502020204030204" pitchFamily="34" charset="0"/>
              </a:rPr>
            </a:br>
            <a:r>
              <a:rPr lang="vi-VN" sz="2800" dirty="0">
                <a:solidFill>
                  <a:srgbClr val="FF0000"/>
                </a:solidFill>
                <a:latin typeface="Calibri" panose="020F0502020204030204" pitchFamily="34" charset="0"/>
                <a:cs typeface="Calibri" panose="020F0502020204030204" pitchFamily="34" charset="0"/>
              </a:rPr>
              <a:t>Thổi ra trời rộng bốn phương bạn bè.</a:t>
            </a:r>
          </a:p>
        </p:txBody>
      </p:sp>
      <p:pic>
        <p:nvPicPr>
          <p:cNvPr id="13" name="Picture 4" descr="Hình ảnh Mũi Tên Phim Hoạt Hình Mũi Tên Nhỏ Dễ Thương Mũi Tên Màu Hồng PNG  , 红箭, Mũi Tên Xanh, Mũi Tên PNG trong suốt và Vector để tải xuống">
            <a:extLst>
              <a:ext uri="{FF2B5EF4-FFF2-40B4-BE49-F238E27FC236}">
                <a16:creationId xmlns:a16="http://schemas.microsoft.com/office/drawing/2014/main" xmlns="" id="{C0608804-627B-4F1A-A393-143EB05CC79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687" b="27124" l="16875" r="78750">
                        <a14:foregroundMark x1="78906" y1="25931" x2="78906" y2="25931"/>
                        <a14:foregroundMark x1="39219" y1="13264" x2="39219" y2="13264"/>
                        <a14:foregroundMark x1="42500" y1="12519" x2="42500" y2="12519"/>
                        <a14:foregroundMark x1="45625" y1="12519" x2="45625" y2="12519"/>
                        <a14:foregroundMark x1="34688" y1="15350" x2="34688" y2="15350"/>
                        <a14:foregroundMark x1="38594" y1="18182" x2="38594" y2="18182"/>
                        <a14:foregroundMark x1="39531" y1="21610" x2="39531" y2="21610"/>
                        <a14:foregroundMark x1="37188" y1="24739" x2="37188" y2="24739"/>
                        <a14:foregroundMark x1="33438" y1="25335" x2="33438" y2="25335"/>
                        <a14:foregroundMark x1="30000" y1="24292" x2="30000" y2="24292"/>
                        <a14:foregroundMark x1="30000" y1="20715" x2="32031" y2="17735"/>
                        <a14:foregroundMark x1="32813" y1="14605" x2="32813" y2="14605"/>
                        <a14:foregroundMark x1="28750" y1="14009" x2="28750" y2="14009"/>
                        <a14:foregroundMark x1="24531" y1="15052" x2="24531" y2="15052"/>
                        <a14:foregroundMark x1="22031" y1="16841" x2="22031" y2="16841"/>
                        <a14:foregroundMark x1="19063" y1="19374" x2="19063" y2="19374"/>
                        <a14:foregroundMark x1="16875" y1="21759" x2="16875" y2="21759"/>
                      </a14:backgroundRemoval>
                    </a14:imgEffect>
                  </a14:imgLayer>
                </a14:imgProps>
              </a:ext>
              <a:ext uri="{28A0092B-C50C-407E-A947-70E740481C1C}">
                <a14:useLocalDpi xmlns:a14="http://schemas.microsoft.com/office/drawing/2010/main" val="0"/>
              </a:ext>
            </a:extLst>
          </a:blip>
          <a:srcRect l="9923" t="7778" r="15981" b="70725"/>
          <a:stretch/>
        </p:blipFill>
        <p:spPr bwMode="auto">
          <a:xfrm rot="14397623" flipH="1">
            <a:off x="306457" y="2651189"/>
            <a:ext cx="1162878" cy="45282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xmlns="" id="{8AF3D404-8E2A-4AB8-9284-CABCE2C068B3}"/>
              </a:ext>
            </a:extLst>
          </p:cNvPr>
          <p:cNvSpPr/>
          <p:nvPr/>
        </p:nvSpPr>
        <p:spPr>
          <a:xfrm>
            <a:off x="1227376" y="3671623"/>
            <a:ext cx="7367984"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i="1" dirty="0">
                <a:solidFill>
                  <a:schemeClr val="tx1">
                    <a:lumMod val="50000"/>
                  </a:schemeClr>
                </a:solidFill>
                <a:latin typeface="Calibri" panose="020F0502020204030204" pitchFamily="34" charset="0"/>
                <a:cs typeface="Calibri" panose="020F0502020204030204" pitchFamily="34" charset="0"/>
              </a:rPr>
              <a:t>Gió từ một khu vườn nhỏ, đi khắp nơi sẽ gặp nhiều bạn mới, chúng ta đi nhiều nơi, gặp nhiều người sẽ học thêm được nhiều điều tốt và có thêm thật nhiều niềm vui.</a:t>
            </a:r>
          </a:p>
        </p:txBody>
      </p:sp>
    </p:spTree>
    <p:extLst>
      <p:ext uri="{BB962C8B-B14F-4D97-AF65-F5344CB8AC3E}">
        <p14:creationId xmlns:p14="http://schemas.microsoft.com/office/powerpoint/2010/main" val="37193675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7"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24CEA5F-23CA-4FE7-8E06-B6BCC917E913}"/>
              </a:ext>
            </a:extLst>
          </p:cNvPr>
          <p:cNvPicPr>
            <a:picLocks noChangeAspect="1"/>
          </p:cNvPicPr>
          <p:nvPr/>
        </p:nvPicPr>
        <p:blipFill rotWithShape="1">
          <a:blip r:embed="rId2"/>
          <a:srcRect l="9250" t="14427" r="9250" b="5311"/>
          <a:stretch/>
        </p:blipFill>
        <p:spPr>
          <a:xfrm>
            <a:off x="0" y="0"/>
            <a:ext cx="9145138" cy="5143500"/>
          </a:xfrm>
          <a:prstGeom prst="rect">
            <a:avLst/>
          </a:prstGeom>
        </p:spPr>
      </p:pic>
      <p:pic>
        <p:nvPicPr>
          <p:cNvPr id="13" name="Picture 12">
            <a:extLst>
              <a:ext uri="{FF2B5EF4-FFF2-40B4-BE49-F238E27FC236}">
                <a16:creationId xmlns:a16="http://schemas.microsoft.com/office/drawing/2014/main" xmlns="" id="{EAC3D941-8582-4A04-9D7F-057964A0D3C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099" b="88021" l="31479" r="68302">
                        <a14:foregroundMark x1="33089" y1="29427" x2="35212" y2="61458"/>
                        <a14:foregroundMark x1="42240" y1="21484" x2="49414" y2="20573"/>
                        <a14:foregroundMark x1="49414" y1="20573" x2="57687" y2="20964"/>
                        <a14:foregroundMark x1="63690" y1="23958" x2="67570" y2="42188"/>
                        <a14:foregroundMark x1="66618" y1="27083" x2="68082" y2="35417"/>
                        <a14:foregroundMark x1="65447" y1="22786" x2="62299" y2="22786"/>
                        <a14:foregroundMark x1="67204" y1="41927" x2="63982" y2="82422"/>
                        <a14:foregroundMark x1="63982" y1="82422" x2="48609" y2="80990"/>
                        <a14:foregroundMark x1="34553" y1="86328" x2="47950" y2="85677"/>
                        <a14:foregroundMark x1="47950" y1="85677" x2="66325" y2="86328"/>
                        <a14:foregroundMark x1="65959" y1="80990" x2="65959" y2="88411"/>
                        <a14:foregroundMark x1="66325" y1="87240" x2="66325" y2="73438"/>
                        <a14:foregroundMark x1="66325" y1="73438" x2="66325" y2="73438"/>
                        <a14:foregroundMark x1="66618" y1="60156" x2="66471" y2="71484"/>
                        <a14:foregroundMark x1="67936" y1="49219" x2="67716" y2="58333"/>
                        <a14:foregroundMark x1="32357" y1="43750" x2="35944" y2="75521"/>
                        <a14:foregroundMark x1="48316" y1="18099" x2="52562" y2="18099"/>
                        <a14:foregroundMark x1="31479" y1="30078" x2="31479" y2="30078"/>
                        <a14:foregroundMark x1="68302" y1="40104" x2="68302" y2="40104"/>
                      </a14:backgroundRemoval>
                    </a14:imgEffect>
                  </a14:imgLayer>
                </a14:imgProps>
              </a:ext>
            </a:extLst>
          </a:blip>
          <a:srcRect l="29333" t="16354" r="28417" b="8276"/>
          <a:stretch/>
        </p:blipFill>
        <p:spPr>
          <a:xfrm>
            <a:off x="2480782" y="205739"/>
            <a:ext cx="4182436" cy="4194811"/>
          </a:xfrm>
          <a:prstGeom prst="rect">
            <a:avLst/>
          </a:prstGeom>
        </p:spPr>
      </p:pic>
      <p:pic>
        <p:nvPicPr>
          <p:cNvPr id="14" name="Picture 13">
            <a:extLst>
              <a:ext uri="{FF2B5EF4-FFF2-40B4-BE49-F238E27FC236}">
                <a16:creationId xmlns:a16="http://schemas.microsoft.com/office/drawing/2014/main" xmlns="" id="{9C1145B2-3C57-44DC-9D28-8706E7F9802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53125" l="46925" r="54026">
                        <a14:foregroundMark x1="53367" y1="41276" x2="53367" y2="41276"/>
                        <a14:foregroundMark x1="46925" y1="49740" x2="46925" y2="49740"/>
                        <a14:foregroundMark x1="52855" y1="39974" x2="52855" y2="39974"/>
                        <a14:foregroundMark x1="53807" y1="42188" x2="53807" y2="42188"/>
                        <a14:foregroundMark x1="47218" y1="52604" x2="47218" y2="52604"/>
                        <a14:foregroundMark x1="46925" y1="52214" x2="51245" y2="45052"/>
                        <a14:foregroundMark x1="46852" y1="50781" x2="46852" y2="50781"/>
                        <a14:foregroundMark x1="46852" y1="51042" x2="48682" y2="51042"/>
                      </a14:backgroundRemoval>
                    </a14:imgEffect>
                  </a14:imgLayer>
                </a14:imgProps>
              </a:ext>
            </a:extLst>
          </a:blip>
          <a:srcRect l="46208" t="36364" r="45042" b="44960"/>
          <a:stretch/>
        </p:blipFill>
        <p:spPr>
          <a:xfrm>
            <a:off x="3634740" y="742950"/>
            <a:ext cx="937260" cy="1124713"/>
          </a:xfrm>
          <a:prstGeom prst="rect">
            <a:avLst/>
          </a:prstGeom>
        </p:spPr>
      </p:pic>
      <p:pic>
        <p:nvPicPr>
          <p:cNvPr id="21" name="Picture 20">
            <a:extLst>
              <a:ext uri="{FF2B5EF4-FFF2-40B4-BE49-F238E27FC236}">
                <a16:creationId xmlns:a16="http://schemas.microsoft.com/office/drawing/2014/main" xmlns="" id="{D938CAA2-DDE3-4C60-A025-2A62426B95D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53125" l="46925" r="54026">
                        <a14:foregroundMark x1="53367" y1="41276" x2="53367" y2="41276"/>
                        <a14:foregroundMark x1="46925" y1="49740" x2="46925" y2="49740"/>
                        <a14:foregroundMark x1="52855" y1="39974" x2="52855" y2="39974"/>
                        <a14:foregroundMark x1="53807" y1="42188" x2="53807" y2="42188"/>
                        <a14:foregroundMark x1="47218" y1="52604" x2="47218" y2="52604"/>
                        <a14:foregroundMark x1="46925" y1="52214" x2="51245" y2="45052"/>
                        <a14:foregroundMark x1="46852" y1="50781" x2="46852" y2="50781"/>
                        <a14:foregroundMark x1="46852" y1="51042" x2="48682" y2="51042"/>
                      </a14:backgroundRemoval>
                    </a14:imgEffect>
                  </a14:imgLayer>
                </a14:imgProps>
              </a:ext>
            </a:extLst>
          </a:blip>
          <a:srcRect l="46208" t="36364" r="45042" b="44960"/>
          <a:stretch/>
        </p:blipFill>
        <p:spPr>
          <a:xfrm>
            <a:off x="4543189" y="742950"/>
            <a:ext cx="937260" cy="1124713"/>
          </a:xfrm>
          <a:prstGeom prst="rect">
            <a:avLst/>
          </a:prstGeom>
        </p:spPr>
      </p:pic>
      <p:pic>
        <p:nvPicPr>
          <p:cNvPr id="22" name="Picture 21">
            <a:extLst>
              <a:ext uri="{FF2B5EF4-FFF2-40B4-BE49-F238E27FC236}">
                <a16:creationId xmlns:a16="http://schemas.microsoft.com/office/drawing/2014/main" xmlns="" id="{050CB913-5B79-45CF-8E5B-88DBBF08BF6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53125" l="46925" r="54026">
                        <a14:foregroundMark x1="53367" y1="41276" x2="53367" y2="41276"/>
                        <a14:foregroundMark x1="46925" y1="49740" x2="46925" y2="49740"/>
                        <a14:foregroundMark x1="52855" y1="39974" x2="52855" y2="39974"/>
                        <a14:foregroundMark x1="53807" y1="42188" x2="53807" y2="42188"/>
                        <a14:foregroundMark x1="47218" y1="52604" x2="47218" y2="52604"/>
                        <a14:foregroundMark x1="46925" y1="52214" x2="51245" y2="45052"/>
                        <a14:foregroundMark x1="46852" y1="50781" x2="46852" y2="50781"/>
                        <a14:foregroundMark x1="46852" y1="51042" x2="48682" y2="51042"/>
                      </a14:backgroundRemoval>
                    </a14:imgEffect>
                  </a14:imgLayer>
                </a14:imgProps>
              </a:ext>
            </a:extLst>
          </a:blip>
          <a:srcRect l="46208" t="36364" r="45042" b="44960"/>
          <a:stretch/>
        </p:blipFill>
        <p:spPr>
          <a:xfrm>
            <a:off x="3264639" y="1763161"/>
            <a:ext cx="937260" cy="1124713"/>
          </a:xfrm>
          <a:prstGeom prst="rect">
            <a:avLst/>
          </a:prstGeom>
        </p:spPr>
      </p:pic>
      <p:pic>
        <p:nvPicPr>
          <p:cNvPr id="23" name="Picture 22">
            <a:extLst>
              <a:ext uri="{FF2B5EF4-FFF2-40B4-BE49-F238E27FC236}">
                <a16:creationId xmlns:a16="http://schemas.microsoft.com/office/drawing/2014/main" xmlns="" id="{A67C465F-C7DA-4955-B1FD-53721008BB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53125" l="46925" r="54026">
                        <a14:foregroundMark x1="53367" y1="41276" x2="53367" y2="41276"/>
                        <a14:foregroundMark x1="46925" y1="49740" x2="46925" y2="49740"/>
                        <a14:foregroundMark x1="52855" y1="39974" x2="52855" y2="39974"/>
                        <a14:foregroundMark x1="53807" y1="42188" x2="53807" y2="42188"/>
                        <a14:foregroundMark x1="47218" y1="52604" x2="47218" y2="52604"/>
                        <a14:foregroundMark x1="46925" y1="52214" x2="51245" y2="45052"/>
                        <a14:foregroundMark x1="46852" y1="50781" x2="46852" y2="50781"/>
                        <a14:foregroundMark x1="46852" y1="51042" x2="48682" y2="51042"/>
                      </a14:backgroundRemoval>
                    </a14:imgEffect>
                  </a14:imgLayer>
                </a14:imgProps>
              </a:ext>
            </a:extLst>
          </a:blip>
          <a:srcRect l="46208" t="36364" r="45042" b="44960"/>
          <a:stretch/>
        </p:blipFill>
        <p:spPr>
          <a:xfrm>
            <a:off x="4173088" y="1763161"/>
            <a:ext cx="937260" cy="1124713"/>
          </a:xfrm>
          <a:prstGeom prst="rect">
            <a:avLst/>
          </a:prstGeom>
        </p:spPr>
      </p:pic>
      <p:pic>
        <p:nvPicPr>
          <p:cNvPr id="24" name="Picture 23">
            <a:extLst>
              <a:ext uri="{FF2B5EF4-FFF2-40B4-BE49-F238E27FC236}">
                <a16:creationId xmlns:a16="http://schemas.microsoft.com/office/drawing/2014/main" xmlns="" id="{2244FC90-7B48-4F52-ACD8-5B2A4BE3B9F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53125" l="46925" r="54026">
                        <a14:foregroundMark x1="53367" y1="41276" x2="53367" y2="41276"/>
                        <a14:foregroundMark x1="46925" y1="49740" x2="46925" y2="49740"/>
                        <a14:foregroundMark x1="52855" y1="39974" x2="52855" y2="39974"/>
                        <a14:foregroundMark x1="53807" y1="42188" x2="53807" y2="42188"/>
                        <a14:foregroundMark x1="47218" y1="52604" x2="47218" y2="52604"/>
                        <a14:foregroundMark x1="46925" y1="52214" x2="51245" y2="45052"/>
                        <a14:foregroundMark x1="46852" y1="50781" x2="46852" y2="50781"/>
                        <a14:foregroundMark x1="46852" y1="51042" x2="48682" y2="51042"/>
                      </a14:backgroundRemoval>
                    </a14:imgEffect>
                  </a14:imgLayer>
                </a14:imgProps>
              </a:ext>
            </a:extLst>
          </a:blip>
          <a:srcRect l="46208" t="36364" r="45042" b="44960"/>
          <a:stretch/>
        </p:blipFill>
        <p:spPr>
          <a:xfrm>
            <a:off x="5081537" y="1763161"/>
            <a:ext cx="937260" cy="1124713"/>
          </a:xfrm>
          <a:prstGeom prst="rect">
            <a:avLst/>
          </a:prstGeom>
        </p:spPr>
      </p:pic>
      <p:pic>
        <p:nvPicPr>
          <p:cNvPr id="2" name="Picture 1">
            <a:extLst>
              <a:ext uri="{FF2B5EF4-FFF2-40B4-BE49-F238E27FC236}">
                <a16:creationId xmlns:a16="http://schemas.microsoft.com/office/drawing/2014/main" xmlns="" id="{13C3F757-7309-4C29-80F1-71B6718ECCC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146" b="82813" l="38946" r="61347">
                        <a14:foregroundMark x1="56955" y1="20182" x2="54832" y2="27214"/>
                        <a14:foregroundMark x1="60688" y1="16146" x2="60688" y2="16146"/>
                        <a14:foregroundMark x1="45608" y1="83333" x2="51318" y2="82813"/>
                        <a14:foregroundMark x1="51318" y1="82813" x2="51611" y2="82813"/>
                        <a14:foregroundMark x1="41801" y1="33464" x2="42972" y2="43229"/>
                        <a14:foregroundMark x1="41069" y1="33073" x2="42460" y2="35677"/>
                        <a14:foregroundMark x1="40849" y1="33203" x2="42606" y2="30859"/>
                      </a14:backgroundRemoval>
                    </a14:imgEffect>
                  </a14:imgLayer>
                </a14:imgProps>
              </a:ext>
            </a:extLst>
          </a:blip>
          <a:srcRect l="36334" t="14575" r="35844" b="13390"/>
          <a:stretch/>
        </p:blipFill>
        <p:spPr>
          <a:xfrm>
            <a:off x="-63295" y="708652"/>
            <a:ext cx="3159687" cy="4599441"/>
          </a:xfrm>
          <a:prstGeom prst="rect">
            <a:avLst/>
          </a:prstGeom>
        </p:spPr>
      </p:pic>
      <p:grpSp>
        <p:nvGrpSpPr>
          <p:cNvPr id="5" name="Group 4">
            <a:extLst>
              <a:ext uri="{FF2B5EF4-FFF2-40B4-BE49-F238E27FC236}">
                <a16:creationId xmlns:a16="http://schemas.microsoft.com/office/drawing/2014/main" xmlns="" id="{2F849078-9BAF-4894-9A67-67244D8F94C5}"/>
              </a:ext>
            </a:extLst>
          </p:cNvPr>
          <p:cNvGrpSpPr/>
          <p:nvPr/>
        </p:nvGrpSpPr>
        <p:grpSpPr>
          <a:xfrm>
            <a:off x="3516326" y="707517"/>
            <a:ext cx="1236159" cy="1124713"/>
            <a:chOff x="3516326" y="707517"/>
            <a:chExt cx="1236159" cy="1124713"/>
          </a:xfrm>
        </p:grpSpPr>
        <p:pic>
          <p:nvPicPr>
            <p:cNvPr id="4" name="Picture 3">
              <a:extLst>
                <a:ext uri="{FF2B5EF4-FFF2-40B4-BE49-F238E27FC236}">
                  <a16:creationId xmlns:a16="http://schemas.microsoft.com/office/drawing/2014/main" xmlns="" id="{8EDF2106-B2DC-40C5-9BE0-F91CF698A50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209" b="52861" l="37452" r="47124">
                          <a14:foregroundMark x1="37482" y1="42188" x2="37482" y2="42188"/>
                          <a14:foregroundMark x1="38360" y1="49740" x2="38360" y2="49740"/>
                          <a14:foregroundMark x1="38360" y1="46615" x2="38360" y2="46615"/>
                          <a14:foregroundMark x1="41435" y1="39063" x2="41435" y2="39063"/>
                          <a14:foregroundMark x1="40556" y1="39974" x2="40556" y2="39974"/>
                          <a14:foregroundMark x1="38214" y1="48177" x2="38214" y2="48177"/>
                          <a14:foregroundMark x1="41728" y1="38542" x2="41728" y2="38542"/>
                          <a14:foregroundMark x1="44802" y1="40365" x2="44802" y2="40365"/>
                        </a14:backgroundRemoval>
                      </a14:imgEffect>
                    </a14:imgLayer>
                  </a14:imgProps>
                </a:ext>
              </a:extLst>
            </a:blip>
            <a:srcRect l="36243" t="35252" r="51667" b="45183"/>
            <a:stretch/>
          </p:blipFill>
          <p:spPr>
            <a:xfrm>
              <a:off x="3516326" y="707517"/>
              <a:ext cx="1236159" cy="1124713"/>
            </a:xfrm>
            <a:prstGeom prst="rect">
              <a:avLst/>
            </a:prstGeom>
          </p:spPr>
        </p:pic>
        <p:pic>
          <p:nvPicPr>
            <p:cNvPr id="16" name="Picture 15">
              <a:extLst>
                <a:ext uri="{FF2B5EF4-FFF2-40B4-BE49-F238E27FC236}">
                  <a16:creationId xmlns:a16="http://schemas.microsoft.com/office/drawing/2014/main" xmlns="" id="{865B0BDF-B46D-4D33-9378-510E0435B82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9048" b="43968" l="40035" r="50935">
                          <a14:foregroundMark x1="50265" y1="23704" x2="50265" y2="23704"/>
                          <a14:foregroundMark x1="50829" y1="22381" x2="50688" y2="22381"/>
                          <a14:foregroundMark x1="50688" y1="22381" x2="50688" y2="22381"/>
                          <a14:foregroundMark x1="43739" y1="43915" x2="43739" y2="43915"/>
                          <a14:foregroundMark x1="48783" y1="19048" x2="48783" y2="19048"/>
                        </a14:backgroundRemoval>
                      </a14:imgEffect>
                    </a14:imgLayer>
                  </a14:imgProps>
                </a:ext>
              </a:extLst>
            </a:blip>
            <a:srcRect l="38692" t="16593" r="47679" b="52963"/>
            <a:stretch/>
          </p:blipFill>
          <p:spPr>
            <a:xfrm>
              <a:off x="3935374" y="1019563"/>
              <a:ext cx="415899" cy="619327"/>
            </a:xfrm>
            <a:prstGeom prst="rect">
              <a:avLst/>
            </a:prstGeom>
          </p:spPr>
        </p:pic>
      </p:grpSp>
      <p:pic>
        <p:nvPicPr>
          <p:cNvPr id="40962" name="Picture 2" descr="Character game design ILLUSTRATION  farm beanstalk girl cartoon art expressions">
            <a:extLst>
              <a:ext uri="{FF2B5EF4-FFF2-40B4-BE49-F238E27FC236}">
                <a16:creationId xmlns:a16="http://schemas.microsoft.com/office/drawing/2014/main" xmlns="" id="{CD5F404D-A01D-4832-8FC9-810CDBE1609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77682" b="94877" l="19143" r="80000">
                        <a14:foregroundMark x1="60643" y1="93468" x2="64071" y2="94877"/>
                        <a14:foregroundMark x1="78143" y1="88889" x2="78143" y2="88889"/>
                        <a14:foregroundMark x1="78143" y1="88889" x2="80071" y2="88697"/>
                        <a14:foregroundMark x1="77214" y1="90234" x2="77214" y2="90234"/>
                        <a14:foregroundMark x1="68071" y1="82741" x2="68643" y2="82549"/>
                        <a14:foregroundMark x1="71643" y1="85046" x2="71786" y2="85110"/>
                        <a14:foregroundMark x1="71786" y1="85110" x2="71786" y2="85110"/>
                        <a14:foregroundMark x1="74143" y1="91675" x2="75786" y2="91771"/>
                        <a14:foregroundMark x1="76929" y1="91899" x2="77857" y2="91771"/>
                        <a14:foregroundMark x1="79500" y1="91483" x2="79643" y2="91226"/>
                        <a14:foregroundMark x1="78286" y1="91675" x2="78857" y2="91483"/>
                        <a14:foregroundMark x1="77429" y1="89689" x2="77429" y2="89689"/>
                        <a14:foregroundMark x1="77857" y1="89561" x2="77857" y2="89561"/>
                        <a14:foregroundMark x1="77071" y1="90170" x2="77071" y2="90170"/>
                        <a14:foregroundMark x1="79000" y1="90554" x2="79000" y2="90554"/>
                        <a14:foregroundMark x1="79000" y1="90554" x2="79286" y2="90682"/>
                        <a14:foregroundMark x1="45000" y1="85463" x2="45000" y2="85463"/>
                        <a14:foregroundMark x1="44857" y1="85335" x2="47643" y2="86039"/>
                        <a14:foregroundMark x1="39786" y1="84598" x2="41286" y2="84598"/>
                        <a14:foregroundMark x1="19214" y1="79347" x2="22643" y2="78963"/>
                        <a14:foregroundMark x1="22643" y1="77906" x2="24857" y2="77682"/>
                        <a14:backgroundMark x1="78000" y1="90042" x2="78571" y2="90042"/>
                        <a14:backgroundMark x1="30929" y1="78546" x2="52714" y2="80147"/>
                        <a14:backgroundMark x1="47214" y1="82197" x2="52286" y2="83798"/>
                        <a14:backgroundMark x1="52286" y1="83798" x2="53000" y2="83670"/>
                        <a14:backgroundMark x1="53000" y1="83670" x2="48214" y2="83798"/>
                        <a14:backgroundMark x1="45000" y1="84726" x2="51571" y2="84470"/>
                        <a14:backgroundMark x1="51571" y1="84470" x2="52357" y2="84470"/>
                        <a14:backgroundMark x1="27643" y1="81748" x2="30071" y2="79187"/>
                        <a14:backgroundMark x1="30071" y1="79187" x2="30071" y2="79155"/>
                        <a14:backgroundMark x1="22643" y1="82549" x2="26786" y2="87384"/>
                        <a14:backgroundMark x1="37857" y1="85719" x2="40071" y2="86776"/>
                        <a14:backgroundMark x1="43625" y1="85918" x2="45429" y2="86519"/>
                        <a14:backgroundMark x1="42643" y1="85591" x2="40765" y2="84965"/>
                        <a14:backgroundMark x1="41286" y1="85175" x2="43643" y2="85655"/>
                        <a14:backgroundMark x1="43643" y1="85655" x2="46000" y2="86711"/>
                        <a14:backgroundMark x1="39643" y1="86776" x2="42286" y2="87704"/>
                        <a14:backgroundMark x1="27071" y1="82197" x2="28143" y2="81204"/>
                        <a14:backgroundMark x1="26929" y1="82133" x2="29000" y2="80884"/>
                        <a14:backgroundMark x1="20429" y1="78162" x2="20429" y2="78162"/>
                        <a14:backgroundMark x1="28000" y1="78034" x2="45000" y2="79155"/>
                        <a14:backgroundMark x1="37286" y1="79763" x2="51214" y2="80884"/>
                        <a14:backgroundMark x1="35786" y1="80211" x2="52714" y2="80884"/>
                        <a14:backgroundMark x1="45000" y1="80884" x2="49714" y2="82549"/>
                        <a14:backgroundMark x1="35214" y1="80467" x2="36071" y2="81812"/>
                        <a14:backgroundMark x1="37429" y1="81684" x2="40214" y2="80403"/>
                        <a14:backgroundMark x1="20429" y1="81748" x2="23357" y2="87320"/>
                        <a14:backgroundMark x1="20429" y1="81332" x2="23643" y2="82389"/>
                        <a14:backgroundMark x1="20143" y1="86263" x2="26071" y2="89433"/>
                        <a14:backgroundMark x1="27071" y1="85463" x2="30500" y2="84918"/>
                        <a14:backgroundMark x1="29714" y1="88633" x2="36357" y2="88825"/>
                        <a14:backgroundMark x1="36357" y1="88825" x2="38357" y2="88505"/>
                        <a14:backgroundMark x1="29714" y1="81684" x2="29714" y2="81204"/>
                        <a14:backgroundMark x1="46786" y1="86968" x2="44857" y2="86327"/>
                        <a14:backgroundMark x1="35929" y1="85527" x2="37714" y2="85591"/>
                        <a14:backgroundMark x1="45571" y1="82549" x2="45857" y2="83990"/>
                      </a14:backgroundRemoval>
                    </a14:imgEffect>
                  </a14:imgLayer>
                </a14:imgProps>
              </a:ext>
              <a:ext uri="{28A0092B-C50C-407E-A947-70E740481C1C}">
                <a14:useLocalDpi xmlns:a14="http://schemas.microsoft.com/office/drawing/2010/main" val="0"/>
              </a:ext>
            </a:extLst>
          </a:blip>
          <a:srcRect l="13802" t="75981" r="16777" b="4000"/>
          <a:stretch/>
        </p:blipFill>
        <p:spPr bwMode="auto">
          <a:xfrm>
            <a:off x="5230584" y="2404874"/>
            <a:ext cx="4311111" cy="277405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DE48990F-EE7F-4FD8-AEDB-117FDA86933B}"/>
              </a:ext>
            </a:extLst>
          </p:cNvPr>
          <p:cNvGrpSpPr/>
          <p:nvPr/>
        </p:nvGrpSpPr>
        <p:grpSpPr>
          <a:xfrm>
            <a:off x="4424775" y="707516"/>
            <a:ext cx="1236159" cy="1124713"/>
            <a:chOff x="4424775" y="707516"/>
            <a:chExt cx="1236159" cy="1124713"/>
          </a:xfrm>
        </p:grpSpPr>
        <p:pic>
          <p:nvPicPr>
            <p:cNvPr id="17" name="Picture 16">
              <a:extLst>
                <a:ext uri="{FF2B5EF4-FFF2-40B4-BE49-F238E27FC236}">
                  <a16:creationId xmlns:a16="http://schemas.microsoft.com/office/drawing/2014/main" xmlns="" id="{0FAA075F-8A62-4530-B0FC-BC03BA7022E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209" b="52861" l="37452" r="47124">
                          <a14:foregroundMark x1="37482" y1="42188" x2="37482" y2="42188"/>
                          <a14:foregroundMark x1="38360" y1="49740" x2="38360" y2="49740"/>
                          <a14:foregroundMark x1="38360" y1="46615" x2="38360" y2="46615"/>
                          <a14:foregroundMark x1="41435" y1="39063" x2="41435" y2="39063"/>
                          <a14:foregroundMark x1="40556" y1="39974" x2="40556" y2="39974"/>
                          <a14:foregroundMark x1="38214" y1="48177" x2="38214" y2="48177"/>
                          <a14:foregroundMark x1="41728" y1="38542" x2="41728" y2="38542"/>
                          <a14:foregroundMark x1="44802" y1="40365" x2="44802" y2="40365"/>
                        </a14:backgroundRemoval>
                      </a14:imgEffect>
                    </a14:imgLayer>
                  </a14:imgProps>
                </a:ext>
              </a:extLst>
            </a:blip>
            <a:srcRect l="36243" t="35252" r="51667" b="45183"/>
            <a:stretch/>
          </p:blipFill>
          <p:spPr>
            <a:xfrm>
              <a:off x="4424775" y="707516"/>
              <a:ext cx="1236159" cy="1124713"/>
            </a:xfrm>
            <a:prstGeom prst="rect">
              <a:avLst/>
            </a:prstGeom>
          </p:spPr>
        </p:pic>
        <p:pic>
          <p:nvPicPr>
            <p:cNvPr id="19" name="Picture 2" descr="Halloween Numbers SVG, PNG, DXF Digital Files Include By SVGStoreShop |  TheHungryJPEG">
              <a:extLst>
                <a:ext uri="{FF2B5EF4-FFF2-40B4-BE49-F238E27FC236}">
                  <a16:creationId xmlns:a16="http://schemas.microsoft.com/office/drawing/2014/main" xmlns="" id="{4972C5B7-1920-4B07-BBEC-FCCC201A557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0000" b="43757" l="54427" r="66138">
                          <a14:foregroundMark x1="64515" y1="20000" x2="64515" y2="20000"/>
                          <a14:foregroundMark x1="56367" y1="43757" x2="56367" y2="43757"/>
                        </a14:backgroundRemoval>
                      </a14:imgEffect>
                    </a14:imgLayer>
                  </a14:imgProps>
                </a:ext>
                <a:ext uri="{28A0092B-C50C-407E-A947-70E740481C1C}">
                  <a14:useLocalDpi xmlns:a14="http://schemas.microsoft.com/office/drawing/2010/main" val="0"/>
                </a:ext>
              </a:extLst>
            </a:blip>
            <a:srcRect l="52963" t="17778" r="32371" b="54000"/>
            <a:stretch/>
          </p:blipFill>
          <p:spPr bwMode="auto">
            <a:xfrm>
              <a:off x="4777967" y="1092357"/>
              <a:ext cx="426038" cy="5465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xmlns="" id="{32E65778-C4C3-459E-BDAA-A44BE49A6AF9}"/>
              </a:ext>
            </a:extLst>
          </p:cNvPr>
          <p:cNvGrpSpPr/>
          <p:nvPr/>
        </p:nvGrpSpPr>
        <p:grpSpPr>
          <a:xfrm>
            <a:off x="3137696" y="1727728"/>
            <a:ext cx="1236159" cy="1124713"/>
            <a:chOff x="3137696" y="1727728"/>
            <a:chExt cx="1236159" cy="1124713"/>
          </a:xfrm>
        </p:grpSpPr>
        <p:pic>
          <p:nvPicPr>
            <p:cNvPr id="20" name="Picture 19">
              <a:extLst>
                <a:ext uri="{FF2B5EF4-FFF2-40B4-BE49-F238E27FC236}">
                  <a16:creationId xmlns:a16="http://schemas.microsoft.com/office/drawing/2014/main" xmlns="" id="{CB51322C-9111-42B4-91BA-9762FC3D43F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209" b="52861" l="37452" r="47124">
                          <a14:foregroundMark x1="37482" y1="42188" x2="37482" y2="42188"/>
                          <a14:foregroundMark x1="38360" y1="49740" x2="38360" y2="49740"/>
                          <a14:foregroundMark x1="38360" y1="46615" x2="38360" y2="46615"/>
                          <a14:foregroundMark x1="41435" y1="39063" x2="41435" y2="39063"/>
                          <a14:foregroundMark x1="40556" y1="39974" x2="40556" y2="39974"/>
                          <a14:foregroundMark x1="38214" y1="48177" x2="38214" y2="48177"/>
                          <a14:foregroundMark x1="41728" y1="38542" x2="41728" y2="38542"/>
                          <a14:foregroundMark x1="44802" y1="40365" x2="44802" y2="40365"/>
                        </a14:backgroundRemoval>
                      </a14:imgEffect>
                    </a14:imgLayer>
                  </a14:imgProps>
                </a:ext>
              </a:extLst>
            </a:blip>
            <a:srcRect l="36243" t="35252" r="51667" b="45183"/>
            <a:stretch/>
          </p:blipFill>
          <p:spPr>
            <a:xfrm>
              <a:off x="3137696" y="1727728"/>
              <a:ext cx="1236159" cy="1124713"/>
            </a:xfrm>
            <a:prstGeom prst="rect">
              <a:avLst/>
            </a:prstGeom>
          </p:spPr>
        </p:pic>
        <p:pic>
          <p:nvPicPr>
            <p:cNvPr id="26" name="Picture 2" descr="Halloween Numbers SVG, PNG, DXF Digital Files Include By SVGStoreShop |  TheHungryJPEG">
              <a:extLst>
                <a:ext uri="{FF2B5EF4-FFF2-40B4-BE49-F238E27FC236}">
                  <a16:creationId xmlns:a16="http://schemas.microsoft.com/office/drawing/2014/main" xmlns="" id="{74474814-0F64-433F-BE6C-3ECDE9E241C7}"/>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20000" b="44392" l="68501" r="80670">
                          <a14:foregroundMark x1="71041" y1="44444" x2="71041" y2="44444"/>
                          <a14:foregroundMark x1="68501" y1="43122" x2="68501" y2="43122"/>
                          <a14:foregroundMark x1="78589" y1="20000" x2="78589" y2="20000"/>
                          <a14:foregroundMark x1="80670" y1="22011" x2="80670" y2="22011"/>
                        </a14:backgroundRemoval>
                      </a14:imgEffect>
                    </a14:imgLayer>
                  </a14:imgProps>
                </a:ext>
                <a:ext uri="{28A0092B-C50C-407E-A947-70E740481C1C}">
                  <a14:useLocalDpi xmlns:a14="http://schemas.microsoft.com/office/drawing/2010/main" val="0"/>
                </a:ext>
              </a:extLst>
            </a:blip>
            <a:srcRect l="67554" t="18445" r="18593" b="54420"/>
            <a:stretch/>
          </p:blipFill>
          <p:spPr bwMode="auto">
            <a:xfrm>
              <a:off x="3505807" y="2141532"/>
              <a:ext cx="399971" cy="5223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xmlns="" id="{86A8D973-632C-4C09-A0ED-2BE6E1F4E470}"/>
              </a:ext>
            </a:extLst>
          </p:cNvPr>
          <p:cNvGrpSpPr/>
          <p:nvPr/>
        </p:nvGrpSpPr>
        <p:grpSpPr>
          <a:xfrm>
            <a:off x="4043395" y="1729676"/>
            <a:ext cx="1236159" cy="1124713"/>
            <a:chOff x="4043395" y="1729676"/>
            <a:chExt cx="1236159" cy="1124713"/>
          </a:xfrm>
        </p:grpSpPr>
        <p:pic>
          <p:nvPicPr>
            <p:cNvPr id="27" name="Picture 26">
              <a:extLst>
                <a:ext uri="{FF2B5EF4-FFF2-40B4-BE49-F238E27FC236}">
                  <a16:creationId xmlns:a16="http://schemas.microsoft.com/office/drawing/2014/main" xmlns="" id="{37B81645-106B-44B4-AAFB-6726E66773E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209" b="52861" l="37452" r="47124">
                          <a14:foregroundMark x1="37482" y1="42188" x2="37482" y2="42188"/>
                          <a14:foregroundMark x1="38360" y1="49740" x2="38360" y2="49740"/>
                          <a14:foregroundMark x1="38360" y1="46615" x2="38360" y2="46615"/>
                          <a14:foregroundMark x1="41435" y1="39063" x2="41435" y2="39063"/>
                          <a14:foregroundMark x1="40556" y1="39974" x2="40556" y2="39974"/>
                          <a14:foregroundMark x1="38214" y1="48177" x2="38214" y2="48177"/>
                          <a14:foregroundMark x1="41728" y1="38542" x2="41728" y2="38542"/>
                          <a14:foregroundMark x1="44802" y1="40365" x2="44802" y2="40365"/>
                        </a14:backgroundRemoval>
                      </a14:imgEffect>
                    </a14:imgLayer>
                  </a14:imgProps>
                </a:ext>
              </a:extLst>
            </a:blip>
            <a:srcRect l="36243" t="35252" r="51667" b="45183"/>
            <a:stretch/>
          </p:blipFill>
          <p:spPr>
            <a:xfrm>
              <a:off x="4043395" y="1729676"/>
              <a:ext cx="1236159" cy="1124713"/>
            </a:xfrm>
            <a:prstGeom prst="rect">
              <a:avLst/>
            </a:prstGeom>
          </p:spPr>
        </p:pic>
        <p:pic>
          <p:nvPicPr>
            <p:cNvPr id="29" name="Picture 2" descr="Halloween Numbers SVG, PNG, DXF Digital Files Include By SVGStoreShop |  TheHungryJPEG">
              <a:extLst>
                <a:ext uri="{FF2B5EF4-FFF2-40B4-BE49-F238E27FC236}">
                  <a16:creationId xmlns:a16="http://schemas.microsoft.com/office/drawing/2014/main" xmlns="" id="{CB049530-0A0C-4225-8547-2C37315C762A}"/>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20370" b="44868" l="82152" r="96085">
                          <a14:foregroundMark x1="82152" y1="39788" x2="82152" y2="39788"/>
                          <a14:foregroundMark x1="87019" y1="44868" x2="87019" y2="44868"/>
                        </a14:backgroundRemoval>
                      </a14:imgEffect>
                    </a14:imgLayer>
                  </a14:imgProps>
                </a:ext>
                <a:ext uri="{28A0092B-C50C-407E-A947-70E740481C1C}">
                  <a14:useLocalDpi xmlns:a14="http://schemas.microsoft.com/office/drawing/2010/main" val="0"/>
                </a:ext>
              </a:extLst>
            </a:blip>
            <a:srcRect l="81111" t="17556" r="2251" b="53555"/>
            <a:stretch/>
          </p:blipFill>
          <p:spPr bwMode="auto">
            <a:xfrm>
              <a:off x="4386184" y="2036881"/>
              <a:ext cx="520871" cy="6029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xmlns="" id="{EE065E4D-C69B-474F-A556-FAD4CC67524C}"/>
              </a:ext>
            </a:extLst>
          </p:cNvPr>
          <p:cNvGrpSpPr/>
          <p:nvPr/>
        </p:nvGrpSpPr>
        <p:grpSpPr>
          <a:xfrm>
            <a:off x="4973506" y="1727728"/>
            <a:ext cx="1236159" cy="1124713"/>
            <a:chOff x="4973506" y="1727728"/>
            <a:chExt cx="1236159" cy="1124713"/>
          </a:xfrm>
        </p:grpSpPr>
        <p:pic>
          <p:nvPicPr>
            <p:cNvPr id="28" name="Picture 27">
              <a:extLst>
                <a:ext uri="{FF2B5EF4-FFF2-40B4-BE49-F238E27FC236}">
                  <a16:creationId xmlns:a16="http://schemas.microsoft.com/office/drawing/2014/main" xmlns="" id="{09FBCBE4-DEEE-409E-901F-C2F6DF6A4C6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209" b="52861" l="37452" r="47124">
                          <a14:foregroundMark x1="37482" y1="42188" x2="37482" y2="42188"/>
                          <a14:foregroundMark x1="38360" y1="49740" x2="38360" y2="49740"/>
                          <a14:foregroundMark x1="38360" y1="46615" x2="38360" y2="46615"/>
                          <a14:foregroundMark x1="41435" y1="39063" x2="41435" y2="39063"/>
                          <a14:foregroundMark x1="40556" y1="39974" x2="40556" y2="39974"/>
                          <a14:foregroundMark x1="38214" y1="48177" x2="38214" y2="48177"/>
                          <a14:foregroundMark x1="41728" y1="38542" x2="41728" y2="38542"/>
                          <a14:foregroundMark x1="44802" y1="40365" x2="44802" y2="40365"/>
                        </a14:backgroundRemoval>
                      </a14:imgEffect>
                    </a14:imgLayer>
                  </a14:imgProps>
                </a:ext>
              </a:extLst>
            </a:blip>
            <a:srcRect l="36243" t="35252" r="51667" b="45183"/>
            <a:stretch/>
          </p:blipFill>
          <p:spPr>
            <a:xfrm>
              <a:off x="4973506" y="1727728"/>
              <a:ext cx="1236159" cy="1124713"/>
            </a:xfrm>
            <a:prstGeom prst="rect">
              <a:avLst/>
            </a:prstGeom>
          </p:spPr>
        </p:pic>
        <p:pic>
          <p:nvPicPr>
            <p:cNvPr id="31" name="Picture 4" descr="Halloween Numbers SVG, PNG, DXF Digital Files Include By SVGStoreShop |  TheHungryJPEG">
              <a:extLst>
                <a:ext uri="{FF2B5EF4-FFF2-40B4-BE49-F238E27FC236}">
                  <a16:creationId xmlns:a16="http://schemas.microsoft.com/office/drawing/2014/main" xmlns="" id="{BB1B78A9-9021-4C33-BE22-1EC00FE80997}"/>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6">
                      <a14:imgEffect>
                        <a14:backgroundRemoval t="53228" b="79577" l="23034" r="36755">
                          <a14:foregroundMark x1="23034" y1="58201" x2="23034" y2="58201"/>
                          <a14:foregroundMark x1="30723" y1="79577" x2="30723" y2="79577"/>
                        </a14:backgroundRemoval>
                      </a14:imgEffect>
                    </a14:imgLayer>
                  </a14:imgProps>
                </a:ext>
                <a:ext uri="{28A0092B-C50C-407E-A947-70E740481C1C}">
                  <a14:useLocalDpi xmlns:a14="http://schemas.microsoft.com/office/drawing/2010/main" val="0"/>
                </a:ext>
              </a:extLst>
            </a:blip>
            <a:srcRect l="22148" t="50000" r="61556" b="17556"/>
            <a:stretch/>
          </p:blipFill>
          <p:spPr bwMode="auto">
            <a:xfrm>
              <a:off x="5240400" y="2027395"/>
              <a:ext cx="424949" cy="6468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8678136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A364B6D-B098-4470-9B5B-142307A06FE1}"/>
              </a:ext>
            </a:extLst>
          </p:cNvPr>
          <p:cNvPicPr>
            <a:picLocks noChangeAspect="1"/>
          </p:cNvPicPr>
          <p:nvPr/>
        </p:nvPicPr>
        <p:blipFill rotWithShape="1">
          <a:blip r:embed="rId4"/>
          <a:srcRect l="10111" t="37327" r="10111" b="12649"/>
          <a:stretch/>
        </p:blipFill>
        <p:spPr>
          <a:xfrm>
            <a:off x="-1" y="-1"/>
            <a:ext cx="9142971" cy="4900793"/>
          </a:xfrm>
          <a:prstGeom prst="rect">
            <a:avLst/>
          </a:prstGeom>
        </p:spPr>
      </p:pic>
      <p:pic>
        <p:nvPicPr>
          <p:cNvPr id="8" name="Picture 7">
            <a:extLst>
              <a:ext uri="{FF2B5EF4-FFF2-40B4-BE49-F238E27FC236}">
                <a16:creationId xmlns:a16="http://schemas.microsoft.com/office/drawing/2014/main" xmlns="" id="{D92ABD1C-389C-4027-B45A-80548481B8E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1697413"/>
            <a:ext cx="9144000" cy="3548958"/>
          </a:xfrm>
          <a:prstGeom prst="rect">
            <a:avLst/>
          </a:prstGeom>
        </p:spPr>
      </p:pic>
      <p:pic>
        <p:nvPicPr>
          <p:cNvPr id="9" name="Picture 8">
            <a:extLst>
              <a:ext uri="{FF2B5EF4-FFF2-40B4-BE49-F238E27FC236}">
                <a16:creationId xmlns:a16="http://schemas.microsoft.com/office/drawing/2014/main" xmlns="" id="{FDD3ED72-4D3A-47DF-BEA4-4CDCAE3DE89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9948" b="84896" l="9883" r="25476">
                        <a14:foregroundMark x1="10908" y1="45833" x2="12464" y2="75664"/>
                        <a14:foregroundMark x1="11859" y1="75391" x2="11806" y2="75906"/>
                        <a14:foregroundMark x1="21157" y1="35547" x2="21376" y2="38021"/>
                        <a14:foregroundMark x1="21596" y1="33073" x2="21596" y2="33073"/>
                        <a14:foregroundMark x1="18521" y1="30208" x2="20864" y2="30599"/>
                        <a14:foregroundMark x1="25622" y1="52865" x2="25622" y2="52865"/>
                        <a14:foregroundMark x1="10395" y1="71745" x2="10291" y2="76432"/>
                        <a14:backgroundMark x1="17862" y1="70052" x2="22840" y2="76042"/>
                        <a14:backgroundMark x1="22840" y1="76042" x2="23280" y2="76172"/>
                        <a14:backgroundMark x1="17277" y1="70182" x2="22401" y2="82682"/>
                        <a14:backgroundMark x1="21742" y1="75781" x2="24378" y2="74870"/>
                        <a14:backgroundMark x1="17350" y1="69141" x2="18960" y2="72917"/>
                        <a14:backgroundMark x1="21157" y1="76432" x2="23280" y2="80469"/>
                        <a14:backgroundMark x1="11493" y1="82682" x2="20498" y2="80469"/>
                        <a14:backgroundMark x1="10761" y1="77995" x2="15007" y2="76432"/>
                        <a14:backgroundMark x1="10761" y1="78906" x2="10469" y2="87109"/>
                        <a14:backgroundMark x1="13836" y1="77734" x2="14861" y2="85938"/>
                        <a14:backgroundMark x1="10029" y1="78906" x2="12225" y2="77344"/>
                        <a14:backgroundMark x1="10908" y1="76432" x2="10908" y2="76432"/>
                        <a14:backgroundMark x1="10469" y1="77344" x2="10469" y2="77344"/>
                        <a14:backgroundMark x1="10469" y1="77344" x2="10469" y2="77344"/>
                        <a14:backgroundMark x1="10395" y1="76693" x2="10395" y2="80859"/>
                      </a14:backgroundRemoval>
                    </a14:imgEffect>
                    <a14:imgEffect>
                      <a14:saturation sat="200000"/>
                    </a14:imgEffect>
                  </a14:imgLayer>
                </a14:imgProps>
              </a:ext>
            </a:extLst>
          </a:blip>
          <a:srcRect l="10110" t="28211" r="72500" b="14008"/>
          <a:stretch/>
        </p:blipFill>
        <p:spPr>
          <a:xfrm>
            <a:off x="0" y="-75618"/>
            <a:ext cx="1726961" cy="3226239"/>
          </a:xfrm>
          <a:prstGeom prst="rect">
            <a:avLst/>
          </a:prstGeom>
        </p:spPr>
      </p:pic>
      <p:grpSp>
        <p:nvGrpSpPr>
          <p:cNvPr id="11" name="Group 10">
            <a:extLst>
              <a:ext uri="{FF2B5EF4-FFF2-40B4-BE49-F238E27FC236}">
                <a16:creationId xmlns:a16="http://schemas.microsoft.com/office/drawing/2014/main" xmlns="" id="{C8F212C0-F52E-4016-8BB1-8F2478D1DE23}"/>
              </a:ext>
            </a:extLst>
          </p:cNvPr>
          <p:cNvGrpSpPr/>
          <p:nvPr/>
        </p:nvGrpSpPr>
        <p:grpSpPr>
          <a:xfrm>
            <a:off x="-1020832" y="1468566"/>
            <a:ext cx="8805179" cy="841225"/>
            <a:chOff x="-4308734" y="2068180"/>
            <a:chExt cx="11626255" cy="841225"/>
          </a:xfrm>
        </p:grpSpPr>
        <p:sp>
          <p:nvSpPr>
            <p:cNvPr id="13" name="TextBox 12">
              <a:extLst>
                <a:ext uri="{FF2B5EF4-FFF2-40B4-BE49-F238E27FC236}">
                  <a16:creationId xmlns:a16="http://schemas.microsoft.com/office/drawing/2014/main" xmlns="" id="{FDE3EE29-8A64-4B8D-A074-E1E1158DDECE}"/>
                </a:ext>
              </a:extLst>
            </p:cNvPr>
            <p:cNvSpPr txBox="1"/>
            <p:nvPr/>
          </p:nvSpPr>
          <p:spPr>
            <a:xfrm>
              <a:off x="-3972254" y="2068180"/>
              <a:ext cx="10953297"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800" dirty="0">
                  <a:ln w="254000">
                    <a:solidFill>
                      <a:srgbClr val="FFFFFF"/>
                    </a:solidFill>
                  </a:ln>
                  <a:solidFill>
                    <a:srgbClr val="FFFFFF"/>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rPr>
                <a:t>Ý chính của</a:t>
              </a:r>
              <a:r>
                <a:rPr lang="vi-VN" sz="4800" dirty="0">
                  <a:ln w="254000">
                    <a:solidFill>
                      <a:srgbClr val="FFFFFF"/>
                    </a:solidFill>
                  </a:ln>
                  <a:solidFill>
                    <a:srgbClr val="FFFFFF"/>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rPr>
                <a:t> </a:t>
              </a:r>
              <a:r>
                <a:rPr lang="sv-SE" sz="4800" dirty="0">
                  <a:ln w="254000">
                    <a:solidFill>
                      <a:srgbClr val="FFFFFF"/>
                    </a:solidFill>
                  </a:ln>
                  <a:solidFill>
                    <a:srgbClr val="FFFFFF"/>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rPr>
                <a:t>đoạn </a:t>
              </a:r>
              <a:r>
                <a:rPr lang="vi-VN" sz="4800" dirty="0">
                  <a:ln w="254000">
                    <a:solidFill>
                      <a:srgbClr val="FFFFFF"/>
                    </a:solidFill>
                  </a:ln>
                  <a:solidFill>
                    <a:srgbClr val="FFFFFF"/>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rPr>
                <a:t>2</a:t>
              </a:r>
              <a:r>
                <a:rPr lang="sv-SE" sz="4800" dirty="0">
                  <a:ln w="254000">
                    <a:solidFill>
                      <a:srgbClr val="FFFFFF"/>
                    </a:solidFill>
                  </a:ln>
                  <a:solidFill>
                    <a:srgbClr val="FFFFFF"/>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rPr>
                <a:t>:</a:t>
              </a:r>
            </a:p>
          </p:txBody>
        </p:sp>
        <p:sp>
          <p:nvSpPr>
            <p:cNvPr id="14" name="TextBox 13">
              <a:extLst>
                <a:ext uri="{FF2B5EF4-FFF2-40B4-BE49-F238E27FC236}">
                  <a16:creationId xmlns:a16="http://schemas.microsoft.com/office/drawing/2014/main" xmlns="" id="{E1794D1D-B883-4AD6-B9D0-F7B819819237}"/>
                </a:ext>
              </a:extLst>
            </p:cNvPr>
            <p:cNvSpPr txBox="1"/>
            <p:nvPr/>
          </p:nvSpPr>
          <p:spPr>
            <a:xfrm>
              <a:off x="-4308734" y="2078408"/>
              <a:ext cx="11626255" cy="830997"/>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4800" dirty="0">
                  <a:solidFill>
                    <a:srgbClr val="00B0F0"/>
                  </a:solidFill>
                  <a:latin typeface="iCiel Pony" panose="02000000000000000000" pitchFamily="2" charset="-93"/>
                  <a:cs typeface="Arial" panose="020B0604020202020204" pitchFamily="34" charset="0"/>
                </a:rPr>
                <a:t>Ý</a:t>
              </a:r>
              <a:r>
                <a:rPr lang="sv-SE" sz="4800" dirty="0">
                  <a:latin typeface="iCiel Pony" panose="02000000000000000000" pitchFamily="2" charset="-93"/>
                  <a:cs typeface="Arial" panose="020B0604020202020204" pitchFamily="34" charset="0"/>
                </a:rPr>
                <a:t> </a:t>
              </a:r>
              <a:r>
                <a:rPr lang="sv-SE" sz="4800" dirty="0">
                  <a:solidFill>
                    <a:srgbClr val="9966FF"/>
                  </a:solidFill>
                  <a:latin typeface="iCiel Pony" panose="02000000000000000000" pitchFamily="2" charset="-93"/>
                  <a:cs typeface="Arial" panose="020B0604020202020204" pitchFamily="34" charset="0"/>
                </a:rPr>
                <a:t>chính</a:t>
              </a:r>
              <a:r>
                <a:rPr lang="sv-SE" sz="4800" dirty="0">
                  <a:latin typeface="iCiel Pony" panose="02000000000000000000" pitchFamily="2" charset="-93"/>
                  <a:cs typeface="Arial" panose="020B0604020202020204" pitchFamily="34" charset="0"/>
                </a:rPr>
                <a:t> </a:t>
              </a:r>
              <a:r>
                <a:rPr lang="sv-SE" sz="4800" dirty="0">
                  <a:solidFill>
                    <a:srgbClr val="FFAD24"/>
                  </a:solidFill>
                  <a:latin typeface="iCiel Pony" panose="02000000000000000000" pitchFamily="2" charset="-93"/>
                  <a:cs typeface="Arial" panose="020B0604020202020204" pitchFamily="34" charset="0"/>
                </a:rPr>
                <a:t>của</a:t>
              </a:r>
              <a:r>
                <a:rPr lang="vi-VN" sz="4800" dirty="0">
                  <a:solidFill>
                    <a:srgbClr val="FFAD24"/>
                  </a:solidFill>
                  <a:latin typeface="iCiel Pony" panose="02000000000000000000" pitchFamily="2" charset="-93"/>
                  <a:cs typeface="Arial" panose="020B0604020202020204" pitchFamily="34" charset="0"/>
                </a:rPr>
                <a:t> </a:t>
              </a:r>
              <a:r>
                <a:rPr lang="sv-SE" sz="4800" dirty="0">
                  <a:solidFill>
                    <a:srgbClr val="FF506D"/>
                  </a:solidFill>
                  <a:latin typeface="iCiel Pony" panose="02000000000000000000" pitchFamily="2" charset="-93"/>
                  <a:cs typeface="Arial" panose="020B0604020202020204" pitchFamily="34" charset="0"/>
                </a:rPr>
                <a:t>đoạn</a:t>
              </a:r>
              <a:r>
                <a:rPr lang="sv-SE" sz="4800" dirty="0">
                  <a:latin typeface="iCiel Pony" panose="02000000000000000000" pitchFamily="2" charset="-93"/>
                  <a:cs typeface="Arial" panose="020B0604020202020204" pitchFamily="34" charset="0"/>
                </a:rPr>
                <a:t> </a:t>
              </a:r>
              <a:r>
                <a:rPr lang="vi-VN" sz="4800" dirty="0">
                  <a:solidFill>
                    <a:srgbClr val="00B0F0"/>
                  </a:solidFill>
                  <a:latin typeface="iCiel Pony" panose="02000000000000000000" pitchFamily="2" charset="-93"/>
                  <a:cs typeface="Arial" panose="020B0604020202020204" pitchFamily="34" charset="0"/>
                </a:rPr>
                <a:t>2</a:t>
              </a:r>
              <a:r>
                <a:rPr lang="sv-SE" sz="4800" dirty="0">
                  <a:solidFill>
                    <a:srgbClr val="00B0F0"/>
                  </a:solidFill>
                  <a:latin typeface="iCiel Pony" panose="02000000000000000000" pitchFamily="2" charset="-93"/>
                  <a:cs typeface="Arial" panose="020B0604020202020204" pitchFamily="34" charset="0"/>
                </a:rPr>
                <a:t>:</a:t>
              </a:r>
            </a:p>
          </p:txBody>
        </p:sp>
      </p:grpSp>
      <p:sp>
        <p:nvSpPr>
          <p:cNvPr id="15" name="Rectangle: Rounded Corners 14">
            <a:extLst>
              <a:ext uri="{FF2B5EF4-FFF2-40B4-BE49-F238E27FC236}">
                <a16:creationId xmlns:a16="http://schemas.microsoft.com/office/drawing/2014/main" xmlns="" id="{CCD29820-49AA-4FB6-A0BE-E35A0BBF437A}"/>
              </a:ext>
            </a:extLst>
          </p:cNvPr>
          <p:cNvSpPr/>
          <p:nvPr/>
        </p:nvSpPr>
        <p:spPr>
          <a:xfrm>
            <a:off x="365760" y="2486609"/>
            <a:ext cx="6400800" cy="1940957"/>
          </a:xfrm>
          <a:prstGeom prst="roundRect">
            <a:avLst/>
          </a:prstGeom>
          <a:solidFill>
            <a:srgbClr val="CCFFFF"/>
          </a:solidFill>
          <a:ln w="57150">
            <a:solidFill>
              <a:srgbClr val="0070C0"/>
            </a:solidFill>
          </a:ln>
        </p:spPr>
        <p:txBody>
          <a:bodyPr wrap="square" rtlCol="0">
            <a:spAutoFit/>
          </a:bodyPr>
          <a:lstStyle/>
          <a:p>
            <a:pPr algn="just"/>
            <a:r>
              <a:rPr lang="vi-VN" sz="3600" dirty="0">
                <a:solidFill>
                  <a:schemeClr val="bg1">
                    <a:lumMod val="10000"/>
                  </a:schemeClr>
                </a:solidFill>
                <a:latin typeface="Calibri" panose="020F0502020204030204" pitchFamily="34" charset="0"/>
                <a:ea typeface="Roboto" panose="02000000000000000000" pitchFamily="2" charset="0"/>
                <a:cs typeface="Calibri" panose="020F0502020204030204" pitchFamily="34" charset="0"/>
              </a:rPr>
              <a:t>Nhờ chăm chỉ, hiền lành, biết làm việc tốt, gió vườn lớn khôn và có bạn bè ở muôn nơi.</a:t>
            </a:r>
          </a:p>
        </p:txBody>
      </p:sp>
      <p:pic>
        <p:nvPicPr>
          <p:cNvPr id="16" name="Picture 6" descr="Character game design ILLUSTRATION  farm beanstalk girl cartoon art expressions">
            <a:extLst>
              <a:ext uri="{FF2B5EF4-FFF2-40B4-BE49-F238E27FC236}">
                <a16:creationId xmlns:a16="http://schemas.microsoft.com/office/drawing/2014/main" xmlns="" id="{F0C4C15C-3F31-4366-BFA8-B4A846DAB49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694" b="99365" l="10000" r="98786">
                        <a14:foregroundMark x1="48857" y1="1764" x2="91857" y2="2682"/>
                        <a14:foregroundMark x1="91857" y1="2682" x2="92500" y2="58433"/>
                        <a14:foregroundMark x1="95643" y1="33310" x2="98857" y2="74665"/>
                        <a14:foregroundMark x1="95214" y1="95766" x2="90500" y2="99365"/>
                        <a14:foregroundMark x1="70000" y1="39097" x2="72500" y2="47354"/>
                        <a14:foregroundMark x1="18786" y1="9527" x2="27500" y2="19760"/>
                        <a14:foregroundMark x1="27071" y1="12632" x2="25071" y2="29781"/>
                        <a14:foregroundMark x1="17857" y1="17078" x2="23500" y2="24206"/>
                        <a14:foregroundMark x1="30214" y1="10021" x2="33143" y2="18701"/>
                        <a14:foregroundMark x1="29357" y1="24700" x2="35429" y2="21524"/>
                        <a14:foregroundMark x1="35143" y1="15526" x2="35143" y2="15526"/>
                        <a14:foregroundMark x1="34714" y1="15526" x2="34714" y2="15526"/>
                        <a14:foregroundMark x1="34714" y1="15526" x2="34714" y2="15526"/>
                        <a14:foregroundMark x1="14929" y1="8680" x2="22571" y2="10445"/>
                        <a14:foregroundMark x1="18286" y1="7763" x2="21214" y2="7551"/>
                        <a14:foregroundMark x1="23714" y1="31546" x2="28857" y2="29781"/>
                        <a14:foregroundMark x1="18646" y1="23801" x2="22786" y2="25547"/>
                        <a14:foregroundMark x1="22786" y1="8680" x2="26643" y2="10021"/>
                        <a14:backgroundMark x1="16714" y1="22230" x2="17857" y2="24206"/>
                      </a14:backgroundRemoval>
                    </a14:imgEffect>
                  </a14:imgLayer>
                </a14:imgProps>
              </a:ext>
              <a:ext uri="{28A0092B-C50C-407E-A947-70E740481C1C}">
                <a14:useLocalDpi xmlns:a14="http://schemas.microsoft.com/office/drawing/2010/main" val="0"/>
              </a:ext>
            </a:extLst>
          </a:blip>
          <a:srcRect/>
          <a:stretch>
            <a:fillRect/>
          </a:stretch>
        </p:blipFill>
        <p:spPr bwMode="auto">
          <a:xfrm>
            <a:off x="4062413" y="0"/>
            <a:ext cx="508158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4945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87B0364-F505-425A-8515-F85E65E8854C}"/>
              </a:ext>
            </a:extLst>
          </p:cNvPr>
          <p:cNvPicPr>
            <a:picLocks noChangeAspect="1"/>
          </p:cNvPicPr>
          <p:nvPr/>
        </p:nvPicPr>
        <p:blipFill rotWithShape="1">
          <a:blip r:embed="rId2"/>
          <a:srcRect l="10111" t="37327" r="40421" b="12649"/>
          <a:stretch/>
        </p:blipFill>
        <p:spPr>
          <a:xfrm>
            <a:off x="-1" y="-1"/>
            <a:ext cx="9144000" cy="5143501"/>
          </a:xfrm>
          <a:prstGeom prst="rect">
            <a:avLst/>
          </a:prstGeom>
        </p:spPr>
      </p:pic>
      <p:sp>
        <p:nvSpPr>
          <p:cNvPr id="5" name="Rectangle: Rounded Corners 8">
            <a:extLst>
              <a:ext uri="{FF2B5EF4-FFF2-40B4-BE49-F238E27FC236}">
                <a16:creationId xmlns:a16="http://schemas.microsoft.com/office/drawing/2014/main" xmlns="" id="{5B2AD172-BE22-459A-BD50-ADEF8FE63D58}"/>
              </a:ext>
            </a:extLst>
          </p:cNvPr>
          <p:cNvSpPr/>
          <p:nvPr/>
        </p:nvSpPr>
        <p:spPr>
          <a:xfrm>
            <a:off x="3586010" y="2040515"/>
            <a:ext cx="5386971" cy="1992484"/>
          </a:xfrm>
          <a:custGeom>
            <a:avLst/>
            <a:gdLst>
              <a:gd name="connsiteX0" fmla="*/ 0 w 7384704"/>
              <a:gd name="connsiteY0" fmla="*/ 339737 h 1391167"/>
              <a:gd name="connsiteX1" fmla="*/ 339737 w 7384704"/>
              <a:gd name="connsiteY1" fmla="*/ 0 h 1391167"/>
              <a:gd name="connsiteX2" fmla="*/ 7044967 w 7384704"/>
              <a:gd name="connsiteY2" fmla="*/ 0 h 1391167"/>
              <a:gd name="connsiteX3" fmla="*/ 7384704 w 7384704"/>
              <a:gd name="connsiteY3" fmla="*/ 339737 h 1391167"/>
              <a:gd name="connsiteX4" fmla="*/ 7384704 w 7384704"/>
              <a:gd name="connsiteY4" fmla="*/ 1051430 h 1391167"/>
              <a:gd name="connsiteX5" fmla="*/ 7044967 w 7384704"/>
              <a:gd name="connsiteY5" fmla="*/ 1391167 h 1391167"/>
              <a:gd name="connsiteX6" fmla="*/ 339737 w 7384704"/>
              <a:gd name="connsiteY6" fmla="*/ 1391167 h 1391167"/>
              <a:gd name="connsiteX7" fmla="*/ 0 w 7384704"/>
              <a:gd name="connsiteY7" fmla="*/ 1051430 h 1391167"/>
              <a:gd name="connsiteX8" fmla="*/ 0 w 7384704"/>
              <a:gd name="connsiteY8" fmla="*/ 339737 h 139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4704" h="1391167" fill="none" extrusionOk="0">
                <a:moveTo>
                  <a:pt x="0" y="339737"/>
                </a:moveTo>
                <a:cubicBezTo>
                  <a:pt x="-5964" y="173003"/>
                  <a:pt x="122834" y="-19670"/>
                  <a:pt x="339737" y="0"/>
                </a:cubicBezTo>
                <a:cubicBezTo>
                  <a:pt x="1974926" y="-35273"/>
                  <a:pt x="6020360" y="-144294"/>
                  <a:pt x="7044967" y="0"/>
                </a:cubicBezTo>
                <a:cubicBezTo>
                  <a:pt x="7237399" y="1461"/>
                  <a:pt x="7380844" y="148851"/>
                  <a:pt x="7384704" y="339737"/>
                </a:cubicBezTo>
                <a:cubicBezTo>
                  <a:pt x="7439951" y="439184"/>
                  <a:pt x="7438643" y="864556"/>
                  <a:pt x="7384704" y="1051430"/>
                </a:cubicBezTo>
                <a:cubicBezTo>
                  <a:pt x="7408551" y="1221029"/>
                  <a:pt x="7255882" y="1365926"/>
                  <a:pt x="7044967" y="1391167"/>
                </a:cubicBezTo>
                <a:cubicBezTo>
                  <a:pt x="4639953" y="1468692"/>
                  <a:pt x="1438733" y="1347464"/>
                  <a:pt x="339737" y="1391167"/>
                </a:cubicBezTo>
                <a:cubicBezTo>
                  <a:pt x="133399" y="1385984"/>
                  <a:pt x="-20971" y="1238775"/>
                  <a:pt x="0" y="1051430"/>
                </a:cubicBezTo>
                <a:cubicBezTo>
                  <a:pt x="-23216" y="891758"/>
                  <a:pt x="-26821" y="664029"/>
                  <a:pt x="0" y="339737"/>
                </a:cubicBezTo>
                <a:close/>
              </a:path>
              <a:path w="7384704" h="1391167" stroke="0" extrusionOk="0">
                <a:moveTo>
                  <a:pt x="0" y="339737"/>
                </a:moveTo>
                <a:cubicBezTo>
                  <a:pt x="-10335" y="116396"/>
                  <a:pt x="131215" y="16919"/>
                  <a:pt x="339737" y="0"/>
                </a:cubicBezTo>
                <a:cubicBezTo>
                  <a:pt x="1240773" y="-95379"/>
                  <a:pt x="4434434" y="58096"/>
                  <a:pt x="7044967" y="0"/>
                </a:cubicBezTo>
                <a:cubicBezTo>
                  <a:pt x="7213013" y="-13787"/>
                  <a:pt x="7354249" y="130217"/>
                  <a:pt x="7384704" y="339737"/>
                </a:cubicBezTo>
                <a:cubicBezTo>
                  <a:pt x="7323665" y="679977"/>
                  <a:pt x="7331192" y="974945"/>
                  <a:pt x="7384704" y="1051430"/>
                </a:cubicBezTo>
                <a:cubicBezTo>
                  <a:pt x="7402789" y="1217565"/>
                  <a:pt x="7210097" y="1368752"/>
                  <a:pt x="7044967" y="1391167"/>
                </a:cubicBezTo>
                <a:cubicBezTo>
                  <a:pt x="4388627" y="1331261"/>
                  <a:pt x="2950877" y="1473681"/>
                  <a:pt x="339737" y="1391167"/>
                </a:cubicBezTo>
                <a:cubicBezTo>
                  <a:pt x="119138" y="1399317"/>
                  <a:pt x="-8136" y="1247320"/>
                  <a:pt x="0" y="1051430"/>
                </a:cubicBezTo>
                <a:cubicBezTo>
                  <a:pt x="39714" y="871649"/>
                  <a:pt x="28184" y="411053"/>
                  <a:pt x="0" y="339737"/>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i="1" dirty="0">
                <a:solidFill>
                  <a:schemeClr val="bg1">
                    <a:lumMod val="10000"/>
                  </a:schemeClr>
                </a:solidFill>
                <a:latin typeface="Calibri" panose="020F0502020204030204" pitchFamily="34" charset="0"/>
                <a:cs typeface="Calibri" panose="020F0502020204030204" pitchFamily="34" charset="0"/>
              </a:rPr>
              <a:t>    Chăm chỉ làm việc, gắn bó với công việc sẽ giúp mỗi người lớn khôn và có thêm nhiều bạn tốt ở mọi nơi.</a:t>
            </a:r>
            <a:endParaRPr lang="vi-VN" sz="3200" dirty="0">
              <a:solidFill>
                <a:srgbClr val="C00000"/>
              </a:solidFill>
              <a:latin typeface="#9Slide05 Phobia" panose="02000506000000020003" pitchFamily="2" charset="0"/>
              <a:cs typeface="Calibri" panose="020F0502020204030204" pitchFamily="34" charset="0"/>
            </a:endParaRPr>
          </a:p>
        </p:txBody>
      </p:sp>
      <p:sp>
        <p:nvSpPr>
          <p:cNvPr id="6" name="TextBox 5">
            <a:extLst>
              <a:ext uri="{FF2B5EF4-FFF2-40B4-BE49-F238E27FC236}">
                <a16:creationId xmlns:a16="http://schemas.microsoft.com/office/drawing/2014/main" xmlns="" id="{44E9AAB0-E73F-4C38-BE6D-46C32CC27E86}"/>
              </a:ext>
            </a:extLst>
          </p:cNvPr>
          <p:cNvSpPr txBox="1"/>
          <p:nvPr/>
        </p:nvSpPr>
        <p:spPr>
          <a:xfrm>
            <a:off x="2448598" y="1023078"/>
            <a:ext cx="7492926" cy="757130"/>
          </a:xfrm>
          <a:prstGeom prst="rect">
            <a:avLst/>
          </a:prstGeom>
          <a:noFill/>
        </p:spPr>
        <p:txBody>
          <a:bodyPr wrap="square" rtlCol="0">
            <a:spAutoFit/>
          </a:bodyPr>
          <a:lstStyle/>
          <a:p>
            <a:pPr algn="ctr">
              <a:lnSpc>
                <a:spcPct val="80000"/>
              </a:lnSpc>
            </a:pPr>
            <a:r>
              <a:rPr lang="vi-VN" sz="5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5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Ộ</a:t>
            </a:r>
            <a:r>
              <a:rPr lang="vi-VN" sz="5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I </a:t>
            </a:r>
            <a:r>
              <a:rPr lang="vi-VN" sz="5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D</a:t>
            </a:r>
            <a:r>
              <a:rPr lang="vi-VN" sz="5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U</a:t>
            </a:r>
            <a:r>
              <a:rPr lang="vi-VN" sz="5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5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 </a:t>
            </a:r>
            <a:r>
              <a:rPr lang="vi-VN" sz="5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en-US" sz="5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pic>
        <p:nvPicPr>
          <p:cNvPr id="50180" name="Picture 4" descr="Character game design ILLUSTRATION  farm beanstalk girl cartoon art expressions">
            <a:extLst>
              <a:ext uri="{FF2B5EF4-FFF2-40B4-BE49-F238E27FC236}">
                <a16:creationId xmlns:a16="http://schemas.microsoft.com/office/drawing/2014/main" xmlns="" id="{B8F7528E-67F7-494A-84FF-BE46988300F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1411" b="85686" l="39500" r="70929">
                        <a14:foregroundMark x1="56429" y1="62963" x2="59029" y2="63000"/>
                        <a14:foregroundMark x1="56571" y1="65766" x2="57429" y2="68018"/>
                        <a14:foregroundMark x1="57214" y1="69169" x2="57857" y2="69219"/>
                        <a14:foregroundMark x1="49643" y1="75926" x2="52643" y2="76176"/>
                        <a14:foregroundMark x1="47500" y1="74625" x2="49357" y2="75976"/>
                        <a14:foregroundMark x1="50714" y1="73073" x2="52143" y2="74074"/>
                        <a14:foregroundMark x1="50286" y1="73023" x2="50286" y2="73023"/>
                        <a14:foregroundMark x1="58073" y1="82933" x2="58007" y2="83429"/>
                        <a14:foregroundMark x1="58357" y1="80781" x2="58125" y2="82533"/>
                        <a14:foregroundMark x1="47357" y1="83734" x2="49714" y2="83934"/>
                        <a14:foregroundMark x1="50429" y1="84084" x2="50929" y2="84134"/>
                        <a14:foregroundMark x1="55286" y1="78629" x2="55286" y2="78629"/>
                        <a14:foregroundMark x1="62929" y1="62563" x2="66857" y2="62863"/>
                        <a14:foregroundMark x1="67500" y1="69219" x2="68857" y2="71922"/>
                        <a14:foregroundMark x1="68857" y1="71922" x2="68000" y2="74725"/>
                        <a14:foregroundMark x1="68000" y1="74725" x2="67714" y2="75025"/>
                        <a14:foregroundMark x1="60714" y1="83183" x2="63286" y2="82933"/>
                        <a14:foregroundMark x1="64253" y1="82375" x2="63929" y2="81532"/>
                        <a14:foregroundMark x1="67714" y1="81932" x2="68154" y2="82180"/>
                        <a14:foregroundMark x1="67857" y1="82232" x2="69643" y2="83133"/>
                        <a14:foregroundMark x1="70929" y1="83133" x2="70929" y2="83133"/>
                        <a14:foregroundMark x1="62500" y1="82132" x2="62714" y2="82032"/>
                        <a14:foregroundMark x1="63357" y1="61411" x2="63357" y2="61411"/>
                        <a14:foregroundMark x1="63929" y1="62112" x2="65000" y2="62312"/>
                        <a14:backgroundMark x1="49074" y1="84585" x2="49929" y2="84585"/>
                        <a14:backgroundMark x1="43071" y1="84585" x2="48435" y2="84585"/>
                        <a14:backgroundMark x1="51071" y1="84585" x2="55214" y2="84535"/>
                        <a14:backgroundMark x1="55214" y1="84535" x2="55429" y2="84484"/>
                        <a14:backgroundMark x1="49000" y1="65015" x2="42643" y2="70521"/>
                        <a14:backgroundMark x1="40857" y1="66567" x2="47214" y2="71922"/>
                        <a14:backgroundMark x1="47214" y1="71922" x2="48571" y2="72623"/>
                        <a14:backgroundMark x1="50571" y1="68068" x2="47714" y2="71221"/>
                        <a14:backgroundMark x1="47714" y1="71221" x2="42143" y2="74825"/>
                        <a14:backgroundMark x1="49214" y1="73073" x2="49214" y2="73073"/>
                        <a14:backgroundMark x1="49000" y1="73874" x2="50643" y2="71021"/>
                        <a14:backgroundMark x1="44571" y1="78529" x2="46643" y2="78529"/>
                        <a14:backgroundMark x1="69714" y1="82032" x2="72000" y2="82232"/>
                        <a14:backgroundMark x1="65571" y1="82282" x2="67143" y2="84134"/>
                        <a14:backgroundMark x1="62653" y1="83691" x2="65000" y2="83584"/>
                        <a14:backgroundMark x1="62904" y1="83390" x2="64571" y2="83033"/>
                        <a14:backgroundMark x1="53857" y1="83033" x2="56214" y2="84735"/>
                        <a14:backgroundMark x1="57357" y1="84134" x2="59286" y2="84284"/>
                        <a14:backgroundMark x1="69786" y1="70470" x2="71357" y2="73073"/>
                        <a14:backgroundMark x1="67143" y1="82983" x2="70643" y2="84134"/>
                        <a14:backgroundMark x1="61571" y1="83433" x2="64214" y2="83033"/>
                        <a14:backgroundMark x1="59429" y1="82533" x2="59429" y2="82933"/>
                        <a14:backgroundMark x1="57786" y1="84184" x2="59071" y2="84184"/>
                        <a14:backgroundMark x1="59357" y1="62763" x2="60071" y2="63063"/>
                      </a14:backgroundRemoval>
                    </a14:imgEffect>
                  </a14:imgLayer>
                </a14:imgProps>
              </a:ext>
              <a:ext uri="{28A0092B-C50C-407E-A947-70E740481C1C}">
                <a14:useLocalDpi xmlns:a14="http://schemas.microsoft.com/office/drawing/2010/main" val="0"/>
              </a:ext>
            </a:extLst>
          </a:blip>
          <a:srcRect l="35727" t="61262" r="25341" b="11555"/>
          <a:stretch/>
        </p:blipFill>
        <p:spPr bwMode="auto">
          <a:xfrm>
            <a:off x="-797526" y="1156221"/>
            <a:ext cx="4718016" cy="47016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haracter game design ILLUSTRATION  farm beanstalk girl cartoon art expressions">
            <a:extLst>
              <a:ext uri="{FF2B5EF4-FFF2-40B4-BE49-F238E27FC236}">
                <a16:creationId xmlns:a16="http://schemas.microsoft.com/office/drawing/2014/main" xmlns="" id="{F9ED572F-69CF-45E9-BA5C-41EA25A3833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189" b="37673" l="29429" r="74357">
                        <a14:foregroundMark x1="29429" y1="25660" x2="29429" y2="25660"/>
                        <a14:foregroundMark x1="74357" y1="17893" x2="74357" y2="17893"/>
                        <a14:foregroundMark x1="40786" y1="23459" x2="51357" y2="25094"/>
                        <a14:foregroundMark x1="39357" y1="27296" x2="46143" y2="26195"/>
                        <a14:foregroundMark x1="43143" y1="31698" x2="44357" y2="32799"/>
                        <a14:foregroundMark x1="33143" y1="22044" x2="33143" y2="22044"/>
                        <a14:foregroundMark x1="33643" y1="21635" x2="35071" y2="21572"/>
                        <a14:foregroundMark x1="32929" y1="26824" x2="37929" y2="27704"/>
                        <a14:foregroundMark x1="32643" y1="27296" x2="34571" y2="28805"/>
                        <a14:foregroundMark x1="32071" y1="26038" x2="33857" y2="28553"/>
                        <a14:foregroundMark x1="31571" y1="26509" x2="34214" y2="28553"/>
                        <a14:foregroundMark x1="36500" y1="25346" x2="43214" y2="23145"/>
                        <a14:foregroundMark x1="43214" y1="23145" x2="43286" y2="23050"/>
                      </a14:backgroundRemoval>
                    </a14:imgEffect>
                  </a14:imgLayer>
                </a14:imgProps>
              </a:ext>
              <a:ext uri="{28A0092B-C50C-407E-A947-70E740481C1C}">
                <a14:useLocalDpi xmlns:a14="http://schemas.microsoft.com/office/drawing/2010/main" val="0"/>
              </a:ext>
            </a:extLst>
          </a:blip>
          <a:srcRect l="25038" t="12384" r="22506" b="59451"/>
          <a:stretch/>
        </p:blipFill>
        <p:spPr bwMode="auto">
          <a:xfrm>
            <a:off x="7585365" y="-1"/>
            <a:ext cx="1632930" cy="1992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BD13B21D-86A6-4676-A6D8-8F7A2BE858A9}"/>
              </a:ext>
            </a:extLst>
          </p:cNvPr>
          <p:cNvPicPr>
            <a:picLocks noChangeAspect="1"/>
          </p:cNvPicPr>
          <p:nvPr/>
        </p:nvPicPr>
        <p:blipFill rotWithShape="1">
          <a:blip r:embed="rId3"/>
          <a:srcRect l="10111" t="37327" r="40421" b="12649"/>
          <a:stretch/>
        </p:blipFill>
        <p:spPr>
          <a:xfrm>
            <a:off x="-1" y="-1"/>
            <a:ext cx="9144000" cy="5143501"/>
          </a:xfrm>
          <a:prstGeom prst="rect">
            <a:avLst/>
          </a:prstGeom>
        </p:spPr>
      </p:pic>
      <p:pic>
        <p:nvPicPr>
          <p:cNvPr id="4" name="Picture 3">
            <a:extLst>
              <a:ext uri="{FF2B5EF4-FFF2-40B4-BE49-F238E27FC236}">
                <a16:creationId xmlns:a16="http://schemas.microsoft.com/office/drawing/2014/main" xmlns="" id="{FCD648DD-18A5-40DE-82DA-A9529614B47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9323" b="58724" l="22694" r="37555">
                        <a14:foregroundMark x1="36091" y1="39323" x2="36091" y2="39323"/>
                        <a14:foregroundMark x1="36969" y1="41406" x2="36969" y2="41406"/>
                        <a14:foregroundMark x1="37555" y1="44531" x2="37555" y2="44531"/>
                        <a14:foregroundMark x1="23646" y1="58724" x2="23646" y2="58724"/>
                        <a14:backgroundMark x1="23719" y1="45964" x2="29941" y2="41406"/>
                        <a14:backgroundMark x1="23426" y1="49609" x2="27745" y2="44922"/>
                        <a14:backgroundMark x1="27892" y1="52474" x2="27892" y2="52474"/>
                        <a14:backgroundMark x1="29941" y1="50521" x2="29941" y2="50521"/>
                        <a14:backgroundMark x1="31918" y1="48307" x2="31918" y2="48307"/>
                        <a14:backgroundMark x1="34114" y1="46354" x2="34114" y2="46354"/>
                      </a14:backgroundRemoval>
                    </a14:imgEffect>
                  </a14:imgLayer>
                </a14:imgProps>
              </a:ext>
            </a:extLst>
          </a:blip>
          <a:srcRect l="21030" t="38380" r="61330" b="39038"/>
          <a:stretch/>
        </p:blipFill>
        <p:spPr>
          <a:xfrm>
            <a:off x="4108180" y="954157"/>
            <a:ext cx="3099475" cy="2230832"/>
          </a:xfrm>
          <a:prstGeom prst="rect">
            <a:avLst/>
          </a:prstGeom>
        </p:spPr>
      </p:pic>
      <p:pic>
        <p:nvPicPr>
          <p:cNvPr id="11" name="Picture 10">
            <a:extLst>
              <a:ext uri="{FF2B5EF4-FFF2-40B4-BE49-F238E27FC236}">
                <a16:creationId xmlns:a16="http://schemas.microsoft.com/office/drawing/2014/main" xmlns="" id="{0B7823C2-3CCB-4A44-8AB0-7C542B3A36B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9323" b="58724" l="22694" r="37555">
                        <a14:foregroundMark x1="36091" y1="39323" x2="36091" y2="39323"/>
                        <a14:foregroundMark x1="36969" y1="41406" x2="36969" y2="41406"/>
                        <a14:foregroundMark x1="37555" y1="44531" x2="37555" y2="44531"/>
                        <a14:foregroundMark x1="23646" y1="58724" x2="23646" y2="58724"/>
                        <a14:backgroundMark x1="23719" y1="45964" x2="29941" y2="41406"/>
                        <a14:backgroundMark x1="23426" y1="49609" x2="27745" y2="44922"/>
                        <a14:backgroundMark x1="27892" y1="52474" x2="27892" y2="52474"/>
                        <a14:backgroundMark x1="29941" y1="50521" x2="29941" y2="50521"/>
                        <a14:backgroundMark x1="31918" y1="48307" x2="31918" y2="48307"/>
                        <a14:backgroundMark x1="34114" y1="46354" x2="34114" y2="46354"/>
                      </a14:backgroundRemoval>
                    </a14:imgEffect>
                  </a14:imgLayer>
                </a14:imgProps>
              </a:ext>
            </a:extLst>
          </a:blip>
          <a:srcRect l="21030" t="38380" r="61330" b="39038"/>
          <a:stretch/>
        </p:blipFill>
        <p:spPr>
          <a:xfrm flipH="1">
            <a:off x="6904159" y="1441089"/>
            <a:ext cx="3099475" cy="2230832"/>
          </a:xfrm>
          <a:prstGeom prst="rect">
            <a:avLst/>
          </a:prstGeom>
        </p:spPr>
      </p:pic>
      <p:pic>
        <p:nvPicPr>
          <p:cNvPr id="8" name="Picture 7">
            <a:extLst>
              <a:ext uri="{FF2B5EF4-FFF2-40B4-BE49-F238E27FC236}">
                <a16:creationId xmlns:a16="http://schemas.microsoft.com/office/drawing/2014/main" xmlns="" id="{755559C8-B05B-443D-BF00-301CE0457D9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9323" b="58724" l="22694" r="37555">
                        <a14:foregroundMark x1="36091" y1="39323" x2="36091" y2="39323"/>
                        <a14:foregroundMark x1="36969" y1="41406" x2="36969" y2="41406"/>
                        <a14:foregroundMark x1="37555" y1="44531" x2="37555" y2="44531"/>
                        <a14:foregroundMark x1="23646" y1="58724" x2="23646" y2="58724"/>
                        <a14:backgroundMark x1="23719" y1="45964" x2="29941" y2="41406"/>
                        <a14:backgroundMark x1="23426" y1="49609" x2="27745" y2="44922"/>
                        <a14:backgroundMark x1="27892" y1="52474" x2="27892" y2="52474"/>
                        <a14:backgroundMark x1="29941" y1="50521" x2="29941" y2="50521"/>
                        <a14:backgroundMark x1="31918" y1="48307" x2="31918" y2="48307"/>
                        <a14:backgroundMark x1="34114" y1="46354" x2="34114" y2="46354"/>
                      </a14:backgroundRemoval>
                    </a14:imgEffect>
                  </a14:imgLayer>
                </a14:imgProps>
              </a:ext>
            </a:extLst>
          </a:blip>
          <a:srcRect l="21030" t="38380" r="61330" b="39038"/>
          <a:stretch/>
        </p:blipFill>
        <p:spPr>
          <a:xfrm>
            <a:off x="7488129" y="3028421"/>
            <a:ext cx="3099475" cy="2230832"/>
          </a:xfrm>
          <a:prstGeom prst="rect">
            <a:avLst/>
          </a:prstGeom>
        </p:spPr>
      </p:pic>
      <p:pic>
        <p:nvPicPr>
          <p:cNvPr id="14" name="Picture 13">
            <a:extLst>
              <a:ext uri="{FF2B5EF4-FFF2-40B4-BE49-F238E27FC236}">
                <a16:creationId xmlns:a16="http://schemas.microsoft.com/office/drawing/2014/main" xmlns="" id="{D63C1A35-9E96-47F1-A6F4-96FBC5F288E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7370" b="52214" l="38433" r="49341">
                        <a14:foregroundMark x1="38433" y1="45313" x2="38433" y2="45313"/>
                      </a14:backgroundRemoval>
                    </a14:imgEffect>
                  </a14:imgLayer>
                </a14:imgProps>
              </a:ext>
            </a:extLst>
          </a:blip>
          <a:srcRect l="37434" t="35582" r="49307" b="45832"/>
          <a:stretch/>
        </p:blipFill>
        <p:spPr>
          <a:xfrm>
            <a:off x="6864671" y="3711594"/>
            <a:ext cx="1212351" cy="955498"/>
          </a:xfrm>
          <a:prstGeom prst="rect">
            <a:avLst/>
          </a:prstGeom>
        </p:spPr>
      </p:pic>
      <p:pic>
        <p:nvPicPr>
          <p:cNvPr id="15" name="Picture 14">
            <a:extLst>
              <a:ext uri="{FF2B5EF4-FFF2-40B4-BE49-F238E27FC236}">
                <a16:creationId xmlns:a16="http://schemas.microsoft.com/office/drawing/2014/main" xmlns="" id="{0E1CD31E-4607-48FD-AD72-3C2AFC23ACA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7370" b="52214" l="38433" r="49341">
                        <a14:foregroundMark x1="38433" y1="45313" x2="38433" y2="45313"/>
                      </a14:backgroundRemoval>
                    </a14:imgEffect>
                  </a14:imgLayer>
                </a14:imgProps>
              </a:ext>
            </a:extLst>
          </a:blip>
          <a:srcRect l="37434" t="35582" r="49307" b="45832"/>
          <a:stretch/>
        </p:blipFill>
        <p:spPr>
          <a:xfrm>
            <a:off x="4807986" y="2611311"/>
            <a:ext cx="1212351" cy="955498"/>
          </a:xfrm>
          <a:prstGeom prst="rect">
            <a:avLst/>
          </a:prstGeom>
        </p:spPr>
      </p:pic>
      <p:pic>
        <p:nvPicPr>
          <p:cNvPr id="16" name="Picture 15">
            <a:extLst>
              <a:ext uri="{FF2B5EF4-FFF2-40B4-BE49-F238E27FC236}">
                <a16:creationId xmlns:a16="http://schemas.microsoft.com/office/drawing/2014/main" xmlns="" id="{CE33A909-8780-498B-8992-261383CDF99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7370" b="52214" l="38433" r="49341">
                        <a14:foregroundMark x1="38433" y1="45313" x2="38433" y2="45313"/>
                      </a14:backgroundRemoval>
                    </a14:imgEffect>
                  </a14:imgLayer>
                </a14:imgProps>
              </a:ext>
            </a:extLst>
          </a:blip>
          <a:srcRect l="37434" t="35582" r="49307" b="45832"/>
          <a:stretch/>
        </p:blipFill>
        <p:spPr>
          <a:xfrm>
            <a:off x="4172854" y="2950706"/>
            <a:ext cx="1212351" cy="955498"/>
          </a:xfrm>
          <a:prstGeom prst="rect">
            <a:avLst/>
          </a:prstGeom>
        </p:spPr>
      </p:pic>
      <p:pic>
        <p:nvPicPr>
          <p:cNvPr id="17" name="Picture 16">
            <a:extLst>
              <a:ext uri="{FF2B5EF4-FFF2-40B4-BE49-F238E27FC236}">
                <a16:creationId xmlns:a16="http://schemas.microsoft.com/office/drawing/2014/main" xmlns="" id="{28B38AAB-E9D1-43CF-AD66-4D673321D3E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7370" b="52214" l="38433" r="49341">
                        <a14:foregroundMark x1="38433" y1="45313" x2="38433" y2="45313"/>
                      </a14:backgroundRemoval>
                    </a14:imgEffect>
                  </a14:imgLayer>
                </a14:imgProps>
              </a:ext>
            </a:extLst>
          </a:blip>
          <a:srcRect l="37434" t="35582" r="49307" b="45832"/>
          <a:stretch/>
        </p:blipFill>
        <p:spPr>
          <a:xfrm>
            <a:off x="5340591" y="2902448"/>
            <a:ext cx="1212351" cy="955498"/>
          </a:xfrm>
          <a:prstGeom prst="rect">
            <a:avLst/>
          </a:prstGeom>
        </p:spPr>
      </p:pic>
      <p:pic>
        <p:nvPicPr>
          <p:cNvPr id="31" name="Picture 6" descr="100+ hình ảnh mẹ gà con vịt, hình tượng con gà trong văn hóa">
            <a:extLst>
              <a:ext uri="{FF2B5EF4-FFF2-40B4-BE49-F238E27FC236}">
                <a16:creationId xmlns:a16="http://schemas.microsoft.com/office/drawing/2014/main" xmlns="" id="{1EFCB67F-0293-4B30-AB74-B06A5BC2650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85" b="89939" l="7353" r="93627">
                        <a14:foregroundMark x1="7475" y1="47312" x2="7475" y2="47312"/>
                        <a14:foregroundMark x1="49020" y1="38863" x2="59559" y2="45545"/>
                        <a14:foregroundMark x1="93627" y1="84255" x2="93627" y2="84255"/>
                      </a14:backgroundRemoval>
                    </a14:imgEffect>
                  </a14:imgLayer>
                </a14:imgProps>
              </a:ext>
              <a:ext uri="{28A0092B-C50C-407E-A947-70E740481C1C}">
                <a14:useLocalDpi xmlns:a14="http://schemas.microsoft.com/office/drawing/2010/main" val="0"/>
              </a:ext>
            </a:extLst>
          </a:blip>
          <a:srcRect/>
          <a:stretch>
            <a:fillRect/>
          </a:stretch>
        </p:blipFill>
        <p:spPr bwMode="auto">
          <a:xfrm>
            <a:off x="1105997" y="1798459"/>
            <a:ext cx="555052" cy="8854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5A122B35-F84E-49CE-ACE6-2C73550F719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7370" b="52214" l="38433" r="49341">
                        <a14:foregroundMark x1="38433" y1="45313" x2="38433" y2="45313"/>
                      </a14:backgroundRemoval>
                    </a14:imgEffect>
                  </a14:imgLayer>
                </a14:imgProps>
              </a:ext>
            </a:extLst>
          </a:blip>
          <a:srcRect l="37434" t="35582" r="49307" b="45832"/>
          <a:stretch/>
        </p:blipFill>
        <p:spPr>
          <a:xfrm>
            <a:off x="4706342" y="3258758"/>
            <a:ext cx="1212351" cy="955498"/>
          </a:xfrm>
          <a:prstGeom prst="rect">
            <a:avLst/>
          </a:prstGeom>
        </p:spPr>
      </p:pic>
      <p:pic>
        <p:nvPicPr>
          <p:cNvPr id="19" name="Picture 18">
            <a:extLst>
              <a:ext uri="{FF2B5EF4-FFF2-40B4-BE49-F238E27FC236}">
                <a16:creationId xmlns:a16="http://schemas.microsoft.com/office/drawing/2014/main" xmlns="" id="{4616C229-37A1-4EAE-9C19-37FE536EC3C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7370" b="52214" l="38433" r="49341">
                        <a14:foregroundMark x1="38433" y1="45313" x2="38433" y2="45313"/>
                      </a14:backgroundRemoval>
                    </a14:imgEffect>
                  </a14:imgLayer>
                </a14:imgProps>
              </a:ext>
            </a:extLst>
          </a:blip>
          <a:srcRect l="37434" t="35582" r="49307" b="45832"/>
          <a:stretch/>
        </p:blipFill>
        <p:spPr>
          <a:xfrm>
            <a:off x="6342232" y="4018797"/>
            <a:ext cx="1212351" cy="955498"/>
          </a:xfrm>
          <a:prstGeom prst="rect">
            <a:avLst/>
          </a:prstGeom>
        </p:spPr>
      </p:pic>
      <p:pic>
        <p:nvPicPr>
          <p:cNvPr id="52226" name="Picture 2" descr="Gà Con Gà Trống Hoạt Hình - Chân Phim Hoạt Hình png tải về - Miễn phí trong  suốt Gia Cầm png Tải về.">
            <a:extLst>
              <a:ext uri="{FF2B5EF4-FFF2-40B4-BE49-F238E27FC236}">
                <a16:creationId xmlns:a16="http://schemas.microsoft.com/office/drawing/2014/main" xmlns="" id="{EDAA8443-1DB0-4FBA-8F17-A098853FD76C}"/>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333" r="96111">
                        <a14:foregroundMark x1="3556" y1="27111" x2="4444" y2="32889"/>
                        <a14:foregroundMark x1="61778" y1="20000" x2="76889" y2="48000"/>
                        <a14:foregroundMark x1="61111" y1="28667" x2="61111" y2="28667"/>
                        <a14:foregroundMark x1="59111" y1="31333" x2="64667" y2="31333"/>
                        <a14:foregroundMark x1="89333" y1="20222" x2="90222" y2="28000"/>
                        <a14:foregroundMark x1="96000" y1="21111" x2="96222" y2="26222"/>
                        <a14:foregroundMark x1="23111" y1="52889" x2="23111" y2="56222"/>
                        <a14:foregroundMark x1="34667" y1="54667" x2="37556" y2="55778"/>
                        <a14:foregroundMark x1="6889" y1="64889" x2="10667" y2="77111"/>
                        <a14:foregroundMark x1="6889" y1="84000" x2="8222" y2="84444"/>
                        <a14:foregroundMark x1="14889" y1="85111" x2="16889" y2="86667"/>
                        <a14:foregroundMark x1="1333" y1="71556" x2="1333" y2="71556"/>
                        <a14:foregroundMark x1="27333" y1="68667" x2="41556" y2="71556"/>
                        <a14:foregroundMark x1="7778" y1="62000" x2="10889" y2="63778"/>
                        <a14:foregroundMark x1="55778" y1="74222" x2="70000" y2="72667"/>
                        <a14:foregroundMark x1="88222" y1="63778" x2="91000" y2="73333"/>
                        <a14:foregroundMark x1="91000" y1="73333" x2="91333" y2="73778"/>
                      </a14:backgroundRemoval>
                    </a14:imgEffect>
                  </a14:imgLayer>
                </a14:imgProps>
              </a:ext>
              <a:ext uri="{28A0092B-C50C-407E-A947-70E740481C1C}">
                <a14:useLocalDpi xmlns:a14="http://schemas.microsoft.com/office/drawing/2010/main" val="0"/>
              </a:ext>
            </a:extLst>
          </a:blip>
          <a:srcRect b="39663"/>
          <a:stretch/>
        </p:blipFill>
        <p:spPr bwMode="auto">
          <a:xfrm>
            <a:off x="182613" y="39560"/>
            <a:ext cx="2794907" cy="1686369"/>
          </a:xfrm>
          <a:prstGeom prst="rect">
            <a:avLst/>
          </a:prstGeom>
          <a:noFill/>
          <a:extLst>
            <a:ext uri="{909E8E84-426E-40DD-AFC4-6F175D3DCCD1}">
              <a14:hiddenFill xmlns:a14="http://schemas.microsoft.com/office/drawing/2010/main">
                <a:solidFill>
                  <a:srgbClr val="FFFFFF"/>
                </a:solidFill>
              </a14:hiddenFill>
            </a:ext>
          </a:extLst>
        </p:spPr>
      </p:pic>
      <p:pic>
        <p:nvPicPr>
          <p:cNvPr id="52228" name="Picture 4" descr="Bài học của Gà con Một hôm, Vịt con và Gà con đang chơi trốn">
            <a:extLst>
              <a:ext uri="{FF2B5EF4-FFF2-40B4-BE49-F238E27FC236}">
                <a16:creationId xmlns:a16="http://schemas.microsoft.com/office/drawing/2014/main" xmlns="" id="{5B6F1986-DFD2-4522-B0AD-5307FFDFE913}"/>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750" b="98250" l="1852" r="96852">
                        <a14:foregroundMark x1="7222" y1="26500" x2="9630" y2="37000"/>
                        <a14:foregroundMark x1="9630" y1="37000" x2="10185" y2="37750"/>
                        <a14:foregroundMark x1="2037" y1="44625" x2="33889" y2="40875"/>
                        <a14:foregroundMark x1="22037" y1="43375" x2="33519" y2="48625"/>
                        <a14:foregroundMark x1="33519" y1="48625" x2="33519" y2="48625"/>
                        <a14:foregroundMark x1="23704" y1="1750" x2="50370" y2="8500"/>
                        <a14:foregroundMark x1="97037" y1="69125" x2="97037" y2="69125"/>
                        <a14:foregroundMark x1="32222" y1="93125" x2="32222" y2="93125"/>
                        <a14:foregroundMark x1="26296" y1="92625" x2="31296" y2="92875"/>
                        <a14:foregroundMark x1="69444" y1="93750" x2="70185" y2="90875"/>
                        <a14:foregroundMark x1="72778" y1="92875" x2="77037" y2="97375"/>
                        <a14:foregroundMark x1="63519" y1="98250" x2="65556" y2="98250"/>
                        <a14:foregroundMark x1="80000" y1="98250" x2="80000" y2="98250"/>
                      </a14:backgroundRemoval>
                    </a14:imgEffect>
                  </a14:imgLayer>
                </a14:imgProps>
              </a:ext>
              <a:ext uri="{28A0092B-C50C-407E-A947-70E740481C1C}">
                <a14:useLocalDpi xmlns:a14="http://schemas.microsoft.com/office/drawing/2010/main" val="0"/>
              </a:ext>
            </a:extLst>
          </a:blip>
          <a:srcRect/>
          <a:stretch>
            <a:fillRect/>
          </a:stretch>
        </p:blipFill>
        <p:spPr bwMode="auto">
          <a:xfrm>
            <a:off x="2220849" y="1634491"/>
            <a:ext cx="434292" cy="64339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xmlns="" id="{8ABCA1F2-2EBE-46CC-8B60-EED2C8DC4C5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9323" b="58724" l="22694" r="37555">
                        <a14:foregroundMark x1="36091" y1="39323" x2="36091" y2="39323"/>
                        <a14:foregroundMark x1="36969" y1="41406" x2="36969" y2="41406"/>
                        <a14:foregroundMark x1="37555" y1="44531" x2="37555" y2="44531"/>
                        <a14:foregroundMark x1="23646" y1="58724" x2="23646" y2="58724"/>
                        <a14:backgroundMark x1="23719" y1="45964" x2="29941" y2="41406"/>
                        <a14:backgroundMark x1="23426" y1="49609" x2="27745" y2="44922"/>
                        <a14:backgroundMark x1="27892" y1="52474" x2="27892" y2="52474"/>
                        <a14:backgroundMark x1="29941" y1="50521" x2="29941" y2="50521"/>
                        <a14:backgroundMark x1="31918" y1="48307" x2="31918" y2="48307"/>
                        <a14:backgroundMark x1="34114" y1="46354" x2="34114" y2="46354"/>
                      </a14:backgroundRemoval>
                    </a14:imgEffect>
                  </a14:imgLayer>
                </a14:imgProps>
              </a:ext>
            </a:extLst>
          </a:blip>
          <a:srcRect l="21030" t="38380" r="61330" b="39038"/>
          <a:stretch/>
        </p:blipFill>
        <p:spPr>
          <a:xfrm flipH="1">
            <a:off x="1810280" y="-656253"/>
            <a:ext cx="3099475" cy="2230832"/>
          </a:xfrm>
          <a:prstGeom prst="rect">
            <a:avLst/>
          </a:prstGeom>
        </p:spPr>
      </p:pic>
      <p:pic>
        <p:nvPicPr>
          <p:cNvPr id="52230" name="Picture 6" descr="100+ hình ảnh mẹ gà con vịt, hình tượng con gà trong văn hóa">
            <a:extLst>
              <a:ext uri="{FF2B5EF4-FFF2-40B4-BE49-F238E27FC236}">
                <a16:creationId xmlns:a16="http://schemas.microsoft.com/office/drawing/2014/main" xmlns="" id="{7387A249-24F4-4A1A-85C5-3F444066153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85" b="89939" l="7353" r="93627">
                        <a14:foregroundMark x1="7475" y1="47312" x2="7475" y2="47312"/>
                        <a14:foregroundMark x1="49020" y1="38863" x2="59559" y2="45545"/>
                        <a14:foregroundMark x1="93627" y1="84255" x2="93627" y2="84255"/>
                      </a14:backgroundRemoval>
                    </a14:imgEffect>
                  </a14:imgLayer>
                </a14:imgProps>
              </a:ext>
              <a:ext uri="{28A0092B-C50C-407E-A947-70E740481C1C}">
                <a14:useLocalDpi xmlns:a14="http://schemas.microsoft.com/office/drawing/2010/main" val="0"/>
              </a:ext>
            </a:extLst>
          </a:blip>
          <a:srcRect/>
          <a:stretch>
            <a:fillRect/>
          </a:stretch>
        </p:blipFill>
        <p:spPr bwMode="auto">
          <a:xfrm>
            <a:off x="198005" y="1282034"/>
            <a:ext cx="555052" cy="8854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xmlns="" id="{94548781-D07E-4787-B000-F392C7D57C7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9323" b="58724" l="22694" r="37555">
                        <a14:foregroundMark x1="36091" y1="39323" x2="36091" y2="39323"/>
                        <a14:foregroundMark x1="36969" y1="41406" x2="36969" y2="41406"/>
                        <a14:foregroundMark x1="37555" y1="44531" x2="37555" y2="44531"/>
                        <a14:foregroundMark x1="23646" y1="58724" x2="23646" y2="58724"/>
                        <a14:backgroundMark x1="23719" y1="45964" x2="29941" y2="41406"/>
                        <a14:backgroundMark x1="23426" y1="49609" x2="27745" y2="44922"/>
                        <a14:backgroundMark x1="27892" y1="52474" x2="27892" y2="52474"/>
                        <a14:backgroundMark x1="29941" y1="50521" x2="29941" y2="50521"/>
                        <a14:backgroundMark x1="31918" y1="48307" x2="31918" y2="48307"/>
                        <a14:backgroundMark x1="34114" y1="46354" x2="34114" y2="46354"/>
                      </a14:backgroundRemoval>
                    </a14:imgEffect>
                  </a14:imgLayer>
                </a14:imgProps>
              </a:ext>
            </a:extLst>
          </a:blip>
          <a:srcRect l="21030" t="38380" r="61330" b="39038"/>
          <a:stretch/>
        </p:blipFill>
        <p:spPr>
          <a:xfrm>
            <a:off x="1889615" y="814973"/>
            <a:ext cx="3099475" cy="2230832"/>
          </a:xfrm>
          <a:prstGeom prst="rect">
            <a:avLst/>
          </a:prstGeom>
        </p:spPr>
      </p:pic>
      <p:pic>
        <p:nvPicPr>
          <p:cNvPr id="32" name="Picture 4" descr="Bài học của Gà con Một hôm, Vịt con và Gà con đang chơi trốn">
            <a:extLst>
              <a:ext uri="{FF2B5EF4-FFF2-40B4-BE49-F238E27FC236}">
                <a16:creationId xmlns:a16="http://schemas.microsoft.com/office/drawing/2014/main" xmlns="" id="{51B3862D-9291-4697-93C4-0A81680EB2E7}"/>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750" b="98250" l="1852" r="96852">
                        <a14:foregroundMark x1="7222" y1="26500" x2="9630" y2="37000"/>
                        <a14:foregroundMark x1="9630" y1="37000" x2="10185" y2="37750"/>
                        <a14:foregroundMark x1="2037" y1="44625" x2="33889" y2="40875"/>
                        <a14:foregroundMark x1="22037" y1="43375" x2="33519" y2="48625"/>
                        <a14:foregroundMark x1="33519" y1="48625" x2="33519" y2="48625"/>
                        <a14:foregroundMark x1="23704" y1="1750" x2="50370" y2="8500"/>
                        <a14:foregroundMark x1="97037" y1="69125" x2="97037" y2="69125"/>
                        <a14:foregroundMark x1="32222" y1="93125" x2="32222" y2="93125"/>
                        <a14:foregroundMark x1="26296" y1="92625" x2="31296" y2="92875"/>
                        <a14:foregroundMark x1="69444" y1="93750" x2="70185" y2="90875"/>
                        <a14:foregroundMark x1="72778" y1="92875" x2="77037" y2="97375"/>
                        <a14:foregroundMark x1="63519" y1="98250" x2="65556" y2="98250"/>
                        <a14:foregroundMark x1="80000" y1="98250" x2="80000" y2="982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5481" y="2041004"/>
            <a:ext cx="434292" cy="643396"/>
          </a:xfrm>
          <a:prstGeom prst="rect">
            <a:avLst/>
          </a:prstGeom>
          <a:noFill/>
          <a:extLst>
            <a:ext uri="{909E8E84-426E-40DD-AFC4-6F175D3DCCD1}">
              <a14:hiddenFill xmlns:a14="http://schemas.microsoft.com/office/drawing/2010/main">
                <a:solidFill>
                  <a:srgbClr val="FFFFFF"/>
                </a:solidFill>
              </a14:hiddenFill>
            </a:ext>
          </a:extLst>
        </p:spPr>
      </p:pic>
      <p:pic>
        <p:nvPicPr>
          <p:cNvPr id="52232" name="Picture 8" descr="Bài Thơ Chú Gà Con Nhà Trẻ ❤️️Nội Dung, Hình Ảnh, Giáo Án">
            <a:extLst>
              <a:ext uri="{FF2B5EF4-FFF2-40B4-BE49-F238E27FC236}">
                <a16:creationId xmlns:a16="http://schemas.microsoft.com/office/drawing/2014/main" xmlns="" id="{61B09342-7832-425E-8D98-CAB3773DA11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78627"/>
          <a:stretch/>
        </p:blipFill>
        <p:spPr bwMode="auto">
          <a:xfrm>
            <a:off x="1454214" y="998385"/>
            <a:ext cx="558909" cy="14527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B5CD2221-7337-4511-AB00-3F1032D81FC3}"/>
              </a:ext>
            </a:extLst>
          </p:cNvPr>
          <p:cNvPicPr>
            <a:picLocks noChangeAspect="1"/>
          </p:cNvPicPr>
          <p:nvPr/>
        </p:nvPicPr>
        <p:blipFill rotWithShape="1">
          <a:blip r:embed="rId15">
            <a:extLst>
              <a:ext uri="{BEBA8EAE-BF5A-486C-A8C5-ECC9F3942E4B}">
                <a14:imgProps xmlns:a14="http://schemas.microsoft.com/office/drawing/2010/main">
                  <a14:imgLayer r:embed="rId5">
                    <a14:imgEffect>
                      <a14:backgroundRemoval t="31901" b="63151" l="63031" r="82943">
                        <a14:foregroundMark x1="63031" y1="48828" x2="63031" y2="48828"/>
                        <a14:foregroundMark x1="82943" y1="51432" x2="82943" y2="51432"/>
                        <a14:foregroundMark x1="74597" y1="32031" x2="74597" y2="32031"/>
                        <a14:foregroundMark x1="71816" y1="63151" x2="71816" y2="63151"/>
                      </a14:backgroundRemoval>
                    </a14:imgEffect>
                  </a14:imgLayer>
                </a14:imgProps>
              </a:ext>
            </a:extLst>
          </a:blip>
          <a:srcRect l="60805" t="28787" r="15711" b="32643"/>
          <a:stretch/>
        </p:blipFill>
        <p:spPr>
          <a:xfrm>
            <a:off x="4015784" y="-195209"/>
            <a:ext cx="3660423" cy="3380198"/>
          </a:xfrm>
          <a:prstGeom prst="rect">
            <a:avLst/>
          </a:prstGeom>
        </p:spPr>
      </p:pic>
      <p:pic>
        <p:nvPicPr>
          <p:cNvPr id="6" name="Picture 5">
            <a:extLst>
              <a:ext uri="{FF2B5EF4-FFF2-40B4-BE49-F238E27FC236}">
                <a16:creationId xmlns:a16="http://schemas.microsoft.com/office/drawing/2014/main" xmlns="" id="{FD69C0DC-0BDD-4FD2-AA8B-497F9E2C117F}"/>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21745" b="84896" l="51830" r="75769">
                        <a14:foregroundMark x1="58199" y1="28125" x2="59883" y2="27344"/>
                        <a14:foregroundMark x1="62372" y1="26432" x2="63836" y2="28385"/>
                        <a14:foregroundMark x1="68302" y1="25781" x2="68302" y2="30729"/>
                        <a14:foregroundMark x1="70351" y1="21745" x2="71157" y2="24740"/>
                        <a14:foregroundMark x1="73646" y1="40234" x2="66837" y2="38411"/>
                        <a14:foregroundMark x1="62592" y1="40625" x2="64641" y2="52214"/>
                        <a14:foregroundMark x1="66105" y1="41927" x2="67350" y2="66406"/>
                        <a14:foregroundMark x1="67570" y1="45182" x2="67570" y2="45182"/>
                        <a14:foregroundMark x1="69034" y1="50521" x2="68302" y2="57161"/>
                        <a14:foregroundMark x1="75769" y1="47526" x2="75769" y2="47526"/>
                        <a14:foregroundMark x1="58126" y1="47526" x2="63763" y2="57031"/>
                        <a14:foregroundMark x1="63763" y1="57031" x2="66984" y2="58203"/>
                        <a14:foregroundMark x1="60688" y1="43229" x2="61933" y2="50911"/>
                        <a14:foregroundMark x1="59883" y1="46354" x2="69985" y2="49740"/>
                        <a14:foregroundMark x1="63836" y1="65495" x2="66764" y2="77734"/>
                        <a14:foregroundMark x1="54539" y1="59766" x2="61933" y2="60938"/>
                        <a14:foregroundMark x1="61933" y1="60938" x2="59224" y2="74609"/>
                        <a14:foregroundMark x1="55417" y1="73698" x2="60102" y2="80599"/>
                        <a14:foregroundMark x1="58419" y1="83594" x2="62299" y2="81901"/>
                        <a14:foregroundMark x1="66105" y1="84115" x2="68814" y2="84115"/>
                        <a14:foregroundMark x1="70278" y1="84115" x2="66545" y2="84896"/>
                        <a14:foregroundMark x1="51830" y1="50391" x2="51830" y2="50391"/>
                        <a14:backgroundMark x1="72035" y1="82552" x2="72914" y2="84766"/>
                      </a14:backgroundRemoval>
                    </a14:imgEffect>
                  </a14:imgLayer>
                </a14:imgProps>
              </a:ext>
            </a:extLst>
          </a:blip>
          <a:srcRect l="50914" t="19568" r="22843" b="12206"/>
          <a:stretch/>
        </p:blipFill>
        <p:spPr>
          <a:xfrm>
            <a:off x="2954110" y="1203682"/>
            <a:ext cx="1321271" cy="1931255"/>
          </a:xfrm>
          <a:prstGeom prst="rect">
            <a:avLst/>
          </a:prstGeom>
        </p:spPr>
      </p:pic>
      <p:pic>
        <p:nvPicPr>
          <p:cNvPr id="2" name="Picture 1">
            <a:extLst>
              <a:ext uri="{FF2B5EF4-FFF2-40B4-BE49-F238E27FC236}">
                <a16:creationId xmlns:a16="http://schemas.microsoft.com/office/drawing/2014/main" xmlns="" id="{050EE757-D792-4CB3-92D5-A42B5707B641}"/>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22396" b="88932" l="22328" r="50659">
                        <a14:foregroundMark x1="25110" y1="22656" x2="26428" y2="29036"/>
                        <a14:foregroundMark x1="49927" y1="52604" x2="50659" y2="59115"/>
                        <a14:foregroundMark x1="26281" y1="85286" x2="27452" y2="85156"/>
                        <a14:foregroundMark x1="29941" y1="88151" x2="30234" y2="86979"/>
                        <a14:foregroundMark x1="37335" y1="88932" x2="44436" y2="79167"/>
                        <a14:backgroundMark x1="29209" y1="83724" x2="29209" y2="83724"/>
                      </a14:backgroundRemoval>
                    </a14:imgEffect>
                  </a14:imgLayer>
                </a14:imgProps>
              </a:ext>
            </a:extLst>
          </a:blip>
          <a:srcRect l="19120" t="19794" r="47847" b="9860"/>
          <a:stretch/>
        </p:blipFill>
        <p:spPr>
          <a:xfrm>
            <a:off x="5651049" y="-1"/>
            <a:ext cx="3298003" cy="3948630"/>
          </a:xfrm>
          <a:prstGeom prst="rect">
            <a:avLst/>
          </a:prstGeom>
        </p:spPr>
      </p:pic>
      <p:pic>
        <p:nvPicPr>
          <p:cNvPr id="5" name="Picture 4">
            <a:extLst>
              <a:ext uri="{FF2B5EF4-FFF2-40B4-BE49-F238E27FC236}">
                <a16:creationId xmlns:a16="http://schemas.microsoft.com/office/drawing/2014/main" xmlns="" id="{3DC6553C-AC2E-4EF6-AC87-5E9AF2E209A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7370" b="52214" l="38433" r="49341">
                        <a14:foregroundMark x1="38433" y1="45313" x2="38433" y2="45313"/>
                      </a14:backgroundRemoval>
                    </a14:imgEffect>
                  </a14:imgLayer>
                </a14:imgProps>
              </a:ext>
            </a:extLst>
          </a:blip>
          <a:srcRect l="37434" t="35582" r="49307" b="45832"/>
          <a:stretch/>
        </p:blipFill>
        <p:spPr>
          <a:xfrm>
            <a:off x="8099121" y="3028421"/>
            <a:ext cx="1212351" cy="955498"/>
          </a:xfrm>
          <a:prstGeom prst="rect">
            <a:avLst/>
          </a:prstGeom>
        </p:spPr>
      </p:pic>
      <p:pic>
        <p:nvPicPr>
          <p:cNvPr id="12" name="Picture 11">
            <a:extLst>
              <a:ext uri="{FF2B5EF4-FFF2-40B4-BE49-F238E27FC236}">
                <a16:creationId xmlns:a16="http://schemas.microsoft.com/office/drawing/2014/main" xmlns="" id="{0F0D7EA3-FFFD-4CB4-B48E-06606B854BF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7370" b="52214" l="38433" r="49341">
                        <a14:foregroundMark x1="38433" y1="45313" x2="38433" y2="45313"/>
                      </a14:backgroundRemoval>
                    </a14:imgEffect>
                  </a14:imgLayer>
                </a14:imgProps>
              </a:ext>
            </a:extLst>
          </a:blip>
          <a:srcRect l="37434" t="35582" r="49307" b="45832"/>
          <a:stretch/>
        </p:blipFill>
        <p:spPr>
          <a:xfrm>
            <a:off x="7476607" y="3354090"/>
            <a:ext cx="1212351" cy="955498"/>
          </a:xfrm>
          <a:prstGeom prst="rect">
            <a:avLst/>
          </a:prstGeom>
        </p:spPr>
      </p:pic>
      <p:grpSp>
        <p:nvGrpSpPr>
          <p:cNvPr id="20" name="Group 19">
            <a:extLst>
              <a:ext uri="{FF2B5EF4-FFF2-40B4-BE49-F238E27FC236}">
                <a16:creationId xmlns:a16="http://schemas.microsoft.com/office/drawing/2014/main" xmlns="" id="{D0481473-9818-4DF9-9D6A-31E75EE2D43A}"/>
              </a:ext>
            </a:extLst>
          </p:cNvPr>
          <p:cNvGrpSpPr/>
          <p:nvPr/>
        </p:nvGrpSpPr>
        <p:grpSpPr>
          <a:xfrm>
            <a:off x="2205542" y="3523646"/>
            <a:ext cx="3796748" cy="1389879"/>
            <a:chOff x="0" y="803197"/>
            <a:chExt cx="3796748" cy="1389879"/>
          </a:xfrm>
        </p:grpSpPr>
        <p:pic>
          <p:nvPicPr>
            <p:cNvPr id="21" name="Picture 5">
              <a:extLst>
                <a:ext uri="{FF2B5EF4-FFF2-40B4-BE49-F238E27FC236}">
                  <a16:creationId xmlns:a16="http://schemas.microsoft.com/office/drawing/2014/main" xmlns="" id="{2305808E-4DD8-498D-958B-A95AB6EDEF2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0" y="803197"/>
              <a:ext cx="3796748" cy="1389879"/>
            </a:xfrm>
            <a:prstGeom prst="rect">
              <a:avLst/>
            </a:prstGeom>
          </p:spPr>
        </p:pic>
        <p:sp>
          <p:nvSpPr>
            <p:cNvPr id="22" name="Rectangle 21">
              <a:extLst>
                <a:ext uri="{FF2B5EF4-FFF2-40B4-BE49-F238E27FC236}">
                  <a16:creationId xmlns:a16="http://schemas.microsoft.com/office/drawing/2014/main" xmlns="" id="{4A6BF39A-8DA3-41BF-9644-2A324D79323A}"/>
                </a:ext>
              </a:extLst>
            </p:cNvPr>
            <p:cNvSpPr/>
            <p:nvPr/>
          </p:nvSpPr>
          <p:spPr>
            <a:xfrm>
              <a:off x="245010" y="995171"/>
              <a:ext cx="3177561" cy="969496"/>
            </a:xfrm>
            <a:prstGeom prst="rect">
              <a:avLst/>
            </a:prstGeom>
          </p:spPr>
          <p:txBody>
            <a:bodyPr wrap="square">
              <a:spAutoFit/>
            </a:bodyPr>
            <a:lstStyle/>
            <a:p>
              <a:pPr algn="ctr"/>
              <a:r>
                <a:rPr lang="vi-VN" sz="1900" b="1" dirty="0">
                  <a:solidFill>
                    <a:srgbClr val="002060"/>
                  </a:solidFill>
                </a:rPr>
                <a:t>Cảm ơn các cháu </a:t>
              </a:r>
            </a:p>
            <a:p>
              <a:pPr algn="ctr"/>
              <a:r>
                <a:rPr lang="vi-VN" sz="1900" b="1" dirty="0">
                  <a:solidFill>
                    <a:srgbClr val="002060"/>
                  </a:solidFill>
                </a:rPr>
                <a:t>đã lấy lại được khu vườn cho ông bà!</a:t>
              </a:r>
              <a:endParaRPr lang="en-US" sz="1900" b="1" dirty="0">
                <a:solidFill>
                  <a:srgbClr val="002060"/>
                </a:solidFill>
              </a:endParaRPr>
            </a:p>
          </p:txBody>
        </p:sp>
      </p:grpSp>
      <p:pic>
        <p:nvPicPr>
          <p:cNvPr id="37" name="Picture 36">
            <a:extLst>
              <a:ext uri="{FF2B5EF4-FFF2-40B4-BE49-F238E27FC236}">
                <a16:creationId xmlns:a16="http://schemas.microsoft.com/office/drawing/2014/main" xmlns="" id="{2C8C9D67-9CB9-4339-83E5-0B4176CEE3D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9323" b="58724" l="22694" r="37555">
                        <a14:foregroundMark x1="36091" y1="39323" x2="36091" y2="39323"/>
                        <a14:foregroundMark x1="36969" y1="41406" x2="36969" y2="41406"/>
                        <a14:foregroundMark x1="37555" y1="44531" x2="37555" y2="44531"/>
                        <a14:foregroundMark x1="23646" y1="58724" x2="23646" y2="58724"/>
                        <a14:backgroundMark x1="23719" y1="45964" x2="29941" y2="41406"/>
                        <a14:backgroundMark x1="23426" y1="49609" x2="27745" y2="44922"/>
                        <a14:backgroundMark x1="27892" y1="52474" x2="27892" y2="52474"/>
                        <a14:backgroundMark x1="29941" y1="50521" x2="29941" y2="50521"/>
                        <a14:backgroundMark x1="31918" y1="48307" x2="31918" y2="48307"/>
                        <a14:backgroundMark x1="34114" y1="46354" x2="34114" y2="46354"/>
                      </a14:backgroundRemoval>
                    </a14:imgEffect>
                  </a14:imgLayer>
                </a14:imgProps>
              </a:ext>
            </a:extLst>
          </a:blip>
          <a:srcRect l="21030" t="38380" r="61330" b="39038"/>
          <a:stretch/>
        </p:blipFill>
        <p:spPr>
          <a:xfrm>
            <a:off x="-630617" y="2167494"/>
            <a:ext cx="3099475" cy="2230832"/>
          </a:xfrm>
          <a:prstGeom prst="rect">
            <a:avLst/>
          </a:prstGeom>
        </p:spPr>
      </p:pic>
      <p:pic>
        <p:nvPicPr>
          <p:cNvPr id="38" name="Picture 2" descr="Character game design ILLUSTRATION  farm beanstalk girl cartoon art expressions">
            <a:extLst>
              <a:ext uri="{FF2B5EF4-FFF2-40B4-BE49-F238E27FC236}">
                <a16:creationId xmlns:a16="http://schemas.microsoft.com/office/drawing/2014/main" xmlns="" id="{359936B6-FDA5-487E-A056-3E924FDA9FDF}"/>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62963" b="85235" l="3500" r="31286">
                        <a14:foregroundMark x1="5429" y1="64464" x2="9071" y2="64164"/>
                        <a14:foregroundMark x1="9071" y1="64164" x2="9714" y2="64164"/>
                        <a14:foregroundMark x1="3786" y1="64765" x2="5714" y2="64765"/>
                        <a14:foregroundMark x1="8643" y1="64464" x2="9714" y2="64464"/>
                        <a14:foregroundMark x1="3571" y1="64865" x2="5500" y2="64715"/>
                        <a14:foregroundMark x1="3857" y1="64515" x2="5643" y2="64464"/>
                        <a14:foregroundMark x1="6071" y1="64014" x2="7786" y2="64014"/>
                        <a14:foregroundMark x1="7000" y1="66316" x2="10500" y2="65566"/>
                        <a14:foregroundMark x1="10500" y1="65566" x2="10500" y2="65566"/>
                        <a14:foregroundMark x1="6643" y1="65115" x2="6643" y2="66316"/>
                        <a14:foregroundMark x1="13643" y1="84384" x2="15714" y2="82032"/>
                        <a14:foregroundMark x1="15714" y1="82032" x2="15571" y2="81431"/>
                        <a14:foregroundMark x1="18929" y1="82182" x2="19857" y2="84585"/>
                        <a14:foregroundMark x1="13500" y1="65666" x2="16714" y2="66366"/>
                        <a14:foregroundMark x1="28571" y1="68569" x2="29286" y2="69319"/>
                        <a14:foregroundMark x1="23643" y1="83233" x2="26857" y2="81732"/>
                        <a14:foregroundMark x1="26857" y1="81732" x2="30857" y2="81131"/>
                        <a14:foregroundMark x1="12571" y1="84034" x2="16143" y2="83834"/>
                        <a14:foregroundMark x1="16143" y1="83834" x2="28357" y2="85235"/>
                        <a14:foregroundMark x1="28929" y1="85235" x2="30786" y2="85135"/>
                        <a14:backgroundMark x1="9071" y1="65365" x2="9071" y2="65365"/>
                        <a14:backgroundMark x1="28786" y1="67217" x2="31500" y2="69019"/>
                      </a14:backgroundRemoval>
                    </a14:imgEffect>
                  </a14:imgLayer>
                </a14:imgProps>
              </a:ext>
              <a:ext uri="{28A0092B-C50C-407E-A947-70E740481C1C}">
                <a14:useLocalDpi xmlns:a14="http://schemas.microsoft.com/office/drawing/2010/main" val="0"/>
              </a:ext>
            </a:extLst>
          </a:blip>
          <a:srcRect l="3057" t="60667" r="65542" b="13111"/>
          <a:stretch/>
        </p:blipFill>
        <p:spPr bwMode="auto">
          <a:xfrm flipH="1">
            <a:off x="-238874" y="1484889"/>
            <a:ext cx="3223394" cy="3842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6881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42"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0"/>
                                        <p:tgtEl>
                                          <p:spTgt spid="20"/>
                                        </p:tgtEl>
                                      </p:cBhvr>
                                    </p:animEffect>
                                    <p:anim calcmode="lin" valueType="num">
                                      <p:cBhvr>
                                        <p:cTn id="11" dur="1000" fill="hold"/>
                                        <p:tgtEl>
                                          <p:spTgt spid="20"/>
                                        </p:tgtEl>
                                        <p:attrNameLst>
                                          <p:attrName>ppt_x</p:attrName>
                                        </p:attrNameLst>
                                      </p:cBhvr>
                                      <p:tavLst>
                                        <p:tav tm="0">
                                          <p:val>
                                            <p:strVal val="#ppt_x"/>
                                          </p:val>
                                        </p:tav>
                                        <p:tav tm="100000">
                                          <p:val>
                                            <p:strVal val="#ppt_x"/>
                                          </p:val>
                                        </p:tav>
                                      </p:tavLst>
                                    </p:anim>
                                    <p:anim calcmode="lin" valueType="num">
                                      <p:cBhvr>
                                        <p:cTn id="12"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xmlns="" id="{67BCDC3A-1C8F-4E90-8A14-E2E15CF869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04127" y="1290312"/>
            <a:ext cx="7140538" cy="1800568"/>
          </a:xfrm>
          <a:prstGeom prst="rect">
            <a:avLst/>
          </a:prstGeom>
        </p:spPr>
      </p:pic>
      <p:pic>
        <p:nvPicPr>
          <p:cNvPr id="13" name="Picture 12">
            <a:extLst>
              <a:ext uri="{FF2B5EF4-FFF2-40B4-BE49-F238E27FC236}">
                <a16:creationId xmlns:a16="http://schemas.microsoft.com/office/drawing/2014/main" xmlns="" id="{2C80C9E0-7010-4591-B45D-C62BC4A122AB}"/>
              </a:ext>
            </a:extLst>
          </p:cNvPr>
          <p:cNvPicPr>
            <a:picLocks noChangeAspect="1"/>
          </p:cNvPicPr>
          <p:nvPr/>
        </p:nvPicPr>
        <p:blipFill rotWithShape="1">
          <a:blip r:embed="rId4"/>
          <a:srcRect l="10111" t="37327" r="10111" b="12649"/>
          <a:stretch/>
        </p:blipFill>
        <p:spPr>
          <a:xfrm>
            <a:off x="-1" y="-1"/>
            <a:ext cx="9142971" cy="4400551"/>
          </a:xfrm>
          <a:prstGeom prst="rect">
            <a:avLst/>
          </a:prstGeom>
        </p:spPr>
      </p:pic>
      <p:sp>
        <p:nvSpPr>
          <p:cNvPr id="7" name="TextBox 6">
            <a:extLst>
              <a:ext uri="{FF2B5EF4-FFF2-40B4-BE49-F238E27FC236}">
                <a16:creationId xmlns:a16="http://schemas.microsoft.com/office/drawing/2014/main" xmlns="" id="{84BB0D30-A8B3-4CC5-9E21-701C366B1CAA}"/>
              </a:ext>
            </a:extLst>
          </p:cNvPr>
          <p:cNvSpPr txBox="1"/>
          <p:nvPr/>
        </p:nvSpPr>
        <p:spPr>
          <a:xfrm>
            <a:off x="1560443" y="1263815"/>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grpSp>
        <p:nvGrpSpPr>
          <p:cNvPr id="9" name="Group 8">
            <a:extLst>
              <a:ext uri="{FF2B5EF4-FFF2-40B4-BE49-F238E27FC236}">
                <a16:creationId xmlns:a16="http://schemas.microsoft.com/office/drawing/2014/main" xmlns="" id="{CA7185D0-F79F-41F0-A722-1A4F7246DA59}"/>
              </a:ext>
            </a:extLst>
          </p:cNvPr>
          <p:cNvGrpSpPr/>
          <p:nvPr/>
        </p:nvGrpSpPr>
        <p:grpSpPr>
          <a:xfrm>
            <a:off x="-513254" y="1361217"/>
            <a:ext cx="4637215" cy="1299976"/>
            <a:chOff x="159959" y="709690"/>
            <a:chExt cx="5890787" cy="1299976"/>
          </a:xfrm>
        </p:grpSpPr>
        <p:sp>
          <p:nvSpPr>
            <p:cNvPr id="10" name="TextBox 9">
              <a:extLst>
                <a:ext uri="{FF2B5EF4-FFF2-40B4-BE49-F238E27FC236}">
                  <a16:creationId xmlns:a16="http://schemas.microsoft.com/office/drawing/2014/main" xmlns=""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4000" dirty="0">
                <a:ln w="127000">
                  <a:solidFill>
                    <a:schemeClr val="bg1"/>
                  </a:solidFill>
                </a:ln>
                <a:latin typeface="#9Slide05 Phobia" panose="02000506000000020003" pitchFamily="2" charset="0"/>
              </a:endParaRPr>
            </a:p>
          </p:txBody>
        </p:sp>
        <p:sp>
          <p:nvSpPr>
            <p:cNvPr id="11" name="TextBox 10">
              <a:extLst>
                <a:ext uri="{FF2B5EF4-FFF2-40B4-BE49-F238E27FC236}">
                  <a16:creationId xmlns:a16="http://schemas.microsoft.com/office/drawing/2014/main" xmlns="" id="{3647A462-3BD9-4541-8F11-D8990DDC5950}"/>
                </a:ext>
              </a:extLst>
            </p:cNvPr>
            <p:cNvSpPr txBox="1"/>
            <p:nvPr/>
          </p:nvSpPr>
          <p:spPr>
            <a:xfrm>
              <a:off x="1787085" y="709690"/>
              <a:ext cx="4263661" cy="1015663"/>
            </a:xfrm>
            <a:prstGeom prst="rect">
              <a:avLst/>
            </a:prstGeom>
            <a:noFill/>
          </p:spPr>
          <p:txBody>
            <a:bodyPr wrap="square" rtlCol="0">
              <a:prstTxWarp prst="textArchUp">
                <a:avLst/>
              </a:prstTxWarp>
              <a:spAutoFit/>
            </a:bodyPr>
            <a:lstStyle/>
            <a:p>
              <a:pPr algn="ctr"/>
              <a:r>
                <a:rPr lang="en-US" sz="4000" dirty="0" err="1">
                  <a:solidFill>
                    <a:srgbClr val="003366"/>
                  </a:solidFill>
                  <a:latin typeface="#9Slide05 Phobia" panose="02000506000000020003" pitchFamily="2" charset="0"/>
                </a:rPr>
                <a:t>Hoạt</a:t>
              </a:r>
              <a:r>
                <a:rPr lang="en-US" sz="4000" dirty="0">
                  <a:solidFill>
                    <a:srgbClr val="003366"/>
                  </a:solidFill>
                  <a:latin typeface="#9Slide05 Phobia" panose="02000506000000020003" pitchFamily="2" charset="0"/>
                </a:rPr>
                <a:t>  </a:t>
              </a:r>
              <a:r>
                <a:rPr lang="en-US" sz="4000" dirty="0" err="1">
                  <a:solidFill>
                    <a:srgbClr val="003366"/>
                  </a:solidFill>
                  <a:latin typeface="#9Slide05 Phobia" panose="02000506000000020003" pitchFamily="2" charset="0"/>
                </a:rPr>
                <a:t>Động</a:t>
              </a:r>
              <a:endParaRPr lang="en-US" sz="4000" dirty="0">
                <a:solidFill>
                  <a:srgbClr val="003366"/>
                </a:solidFill>
                <a:latin typeface="#9Slide05 Phobia" panose="02000506000000020003" pitchFamily="2" charset="0"/>
              </a:endParaRPr>
            </a:p>
          </p:txBody>
        </p:sp>
      </p:grpSp>
      <p:pic>
        <p:nvPicPr>
          <p:cNvPr id="16" name="Picture 15">
            <a:extLst>
              <a:ext uri="{FF2B5EF4-FFF2-40B4-BE49-F238E27FC236}">
                <a16:creationId xmlns:a16="http://schemas.microsoft.com/office/drawing/2014/main" xmlns="" id="{70CA6EE0-6673-449E-A8F5-037DF54CBE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1594543"/>
            <a:ext cx="9144000" cy="3548958"/>
          </a:xfrm>
          <a:prstGeom prst="rect">
            <a:avLst/>
          </a:prstGeom>
        </p:spPr>
      </p:pic>
      <p:pic>
        <p:nvPicPr>
          <p:cNvPr id="14" name="Picture 13">
            <a:extLst>
              <a:ext uri="{FF2B5EF4-FFF2-40B4-BE49-F238E27FC236}">
                <a16:creationId xmlns:a16="http://schemas.microsoft.com/office/drawing/2014/main" xmlns="" id="{CBB456A7-005B-437E-91E6-E22A932B260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9948" b="84896" l="9883" r="25476">
                        <a14:foregroundMark x1="10908" y1="45833" x2="12464" y2="75664"/>
                        <a14:foregroundMark x1="11859" y1="75391" x2="11806" y2="75906"/>
                        <a14:foregroundMark x1="21157" y1="35547" x2="21376" y2="38021"/>
                        <a14:foregroundMark x1="21596" y1="33073" x2="21596" y2="33073"/>
                        <a14:foregroundMark x1="18521" y1="30208" x2="20864" y2="30599"/>
                        <a14:foregroundMark x1="25622" y1="52865" x2="25622" y2="52865"/>
                        <a14:foregroundMark x1="10395" y1="71745" x2="10291" y2="76432"/>
                        <a14:backgroundMark x1="17862" y1="70052" x2="22840" y2="76042"/>
                        <a14:backgroundMark x1="22840" y1="76042" x2="23280" y2="76172"/>
                        <a14:backgroundMark x1="17277" y1="70182" x2="22401" y2="82682"/>
                        <a14:backgroundMark x1="21742" y1="75781" x2="24378" y2="74870"/>
                        <a14:backgroundMark x1="17350" y1="69141" x2="18960" y2="72917"/>
                        <a14:backgroundMark x1="21157" y1="76432" x2="23280" y2="80469"/>
                        <a14:backgroundMark x1="11493" y1="82682" x2="20498" y2="80469"/>
                        <a14:backgroundMark x1="10761" y1="77995" x2="15007" y2="76432"/>
                        <a14:backgroundMark x1="10761" y1="78906" x2="10469" y2="87109"/>
                        <a14:backgroundMark x1="13836" y1="77734" x2="14861" y2="85938"/>
                        <a14:backgroundMark x1="10029" y1="78906" x2="12225" y2="77344"/>
                        <a14:backgroundMark x1="10908" y1="76432" x2="10908" y2="76432"/>
                        <a14:backgroundMark x1="10469" y1="77344" x2="10469" y2="77344"/>
                        <a14:backgroundMark x1="10469" y1="77344" x2="10469" y2="77344"/>
                        <a14:backgroundMark x1="10395" y1="76693" x2="10395" y2="80859"/>
                      </a14:backgroundRemoval>
                    </a14:imgEffect>
                    <a14:imgEffect>
                      <a14:saturation sat="200000"/>
                    </a14:imgEffect>
                  </a14:imgLayer>
                </a14:imgProps>
              </a:ext>
            </a:extLst>
          </a:blip>
          <a:srcRect l="10110" t="28211" r="72500" b="14008"/>
          <a:stretch/>
        </p:blipFill>
        <p:spPr>
          <a:xfrm>
            <a:off x="-1032" y="-56067"/>
            <a:ext cx="1726961" cy="3226239"/>
          </a:xfrm>
          <a:prstGeom prst="rect">
            <a:avLst/>
          </a:prstGeom>
        </p:spPr>
      </p:pic>
      <p:pic>
        <p:nvPicPr>
          <p:cNvPr id="15" name="Picture 6" descr="Character game design ILLUSTRATION  farm beanstalk girl cartoon art expressions">
            <a:extLst>
              <a:ext uri="{FF2B5EF4-FFF2-40B4-BE49-F238E27FC236}">
                <a16:creationId xmlns:a16="http://schemas.microsoft.com/office/drawing/2014/main" xmlns="" id="{7479A64C-3BB8-4A32-93EB-E2B489FE19A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694" b="99365" l="10000" r="98786">
                        <a14:foregroundMark x1="48857" y1="1764" x2="91857" y2="2682"/>
                        <a14:foregroundMark x1="91857" y1="2682" x2="92500" y2="58433"/>
                        <a14:foregroundMark x1="95643" y1="33310" x2="98857" y2="74665"/>
                        <a14:foregroundMark x1="95214" y1="95766" x2="90500" y2="99365"/>
                        <a14:foregroundMark x1="70000" y1="39097" x2="72500" y2="47354"/>
                        <a14:foregroundMark x1="18786" y1="9527" x2="27500" y2="19760"/>
                        <a14:foregroundMark x1="27071" y1="12632" x2="25071" y2="29781"/>
                        <a14:foregroundMark x1="17857" y1="17078" x2="23500" y2="24206"/>
                        <a14:foregroundMark x1="30214" y1="10021" x2="33143" y2="18701"/>
                        <a14:foregroundMark x1="29357" y1="24700" x2="35429" y2="21524"/>
                        <a14:foregroundMark x1="35143" y1="15526" x2="35143" y2="15526"/>
                        <a14:foregroundMark x1="34714" y1="15526" x2="34714" y2="15526"/>
                        <a14:foregroundMark x1="34714" y1="15526" x2="34714" y2="15526"/>
                        <a14:foregroundMark x1="14929" y1="8680" x2="22571" y2="10445"/>
                        <a14:foregroundMark x1="18286" y1="7763" x2="21214" y2="7551"/>
                        <a14:foregroundMark x1="23714" y1="31546" x2="28857" y2="29781"/>
                        <a14:foregroundMark x1="18646" y1="23801" x2="22786" y2="25547"/>
                        <a14:foregroundMark x1="22786" y1="8680" x2="26643" y2="10021"/>
                        <a14:backgroundMark x1="16714" y1="22230" x2="17857" y2="24206"/>
                      </a14:backgroundRemoval>
                    </a14:imgEffect>
                  </a14:imgLayer>
                </a14:imgProps>
              </a:ext>
              <a:ext uri="{28A0092B-C50C-407E-A947-70E740481C1C}">
                <a14:useLocalDpi xmlns:a14="http://schemas.microsoft.com/office/drawing/2010/main" val="0"/>
              </a:ext>
            </a:extLst>
          </a:blip>
          <a:srcRect/>
          <a:stretch>
            <a:fillRect/>
          </a:stretch>
        </p:blipFill>
        <p:spPr bwMode="auto">
          <a:xfrm>
            <a:off x="4062413" y="0"/>
            <a:ext cx="5081587" cy="51435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CF88BB58-C3A4-4C5F-BF99-14326B3B73B7}"/>
              </a:ext>
            </a:extLst>
          </p:cNvPr>
          <p:cNvSpPr txBox="1"/>
          <p:nvPr/>
        </p:nvSpPr>
        <p:spPr>
          <a:xfrm>
            <a:off x="-1115257" y="1716440"/>
            <a:ext cx="9355130" cy="830997"/>
          </a:xfrm>
          <a:prstGeom prst="rect">
            <a:avLst/>
          </a:prstGeom>
          <a:noFill/>
        </p:spPr>
        <p:txBody>
          <a:bodyPr wrap="square">
            <a:spAutoFit/>
          </a:bodyPr>
          <a:lstStyle/>
          <a:p>
            <a:pPr algn="ctr">
              <a:lnSpc>
                <a:spcPct val="80000"/>
              </a:lnSpc>
            </a:pP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L</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Ạ</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I</a:t>
            </a:r>
            <a:endPar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sp>
        <p:nvSpPr>
          <p:cNvPr id="18" name="TextBox 17">
            <a:extLst>
              <a:ext uri="{FF2B5EF4-FFF2-40B4-BE49-F238E27FC236}">
                <a16:creationId xmlns:a16="http://schemas.microsoft.com/office/drawing/2014/main" xmlns="" id="{194AC618-E4AB-4ACA-ACB3-412BA5B0EC6D}"/>
              </a:ext>
            </a:extLst>
          </p:cNvPr>
          <p:cNvSpPr txBox="1"/>
          <p:nvPr/>
        </p:nvSpPr>
        <p:spPr>
          <a:xfrm>
            <a:off x="-912332" y="2852740"/>
            <a:ext cx="9355130" cy="830997"/>
          </a:xfrm>
          <a:prstGeom prst="rect">
            <a:avLst/>
          </a:prstGeom>
          <a:noFill/>
        </p:spPr>
        <p:txBody>
          <a:bodyPr wrap="square">
            <a:spAutoFit/>
          </a:bodyPr>
          <a:lstStyle/>
          <a:p>
            <a:pPr algn="ctr">
              <a:lnSpc>
                <a:spcPct val="80000"/>
              </a:lnSpc>
            </a:pPr>
            <a:r>
              <a:rPr lang="vi-VN"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&amp; H</a:t>
            </a:r>
            <a:r>
              <a:rPr lang="vi-VN"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Ọ</a:t>
            </a:r>
            <a:r>
              <a:rPr lang="vi-VN"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C </a:t>
            </a:r>
            <a:r>
              <a:rPr lang="vi-VN"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T</a:t>
            </a:r>
            <a:r>
              <a:rPr lang="vi-VN"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H</a:t>
            </a:r>
            <a:r>
              <a:rPr lang="vi-VN"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U</a:t>
            </a:r>
            <a:r>
              <a:rPr lang="vi-VN"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Ộ</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L</a:t>
            </a:r>
            <a:r>
              <a:rPr lang="vi-VN"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Ò</a:t>
            </a:r>
            <a:r>
              <a:rPr lang="vi-VN"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vi-VN" sz="6000" b="1" dirty="0">
                <a:ln w="28575">
                  <a:solidFill>
                    <a:srgbClr val="002060"/>
                  </a:solidFill>
                  <a:prstDash val="solid"/>
                </a:ln>
                <a:solidFill>
                  <a:srgbClr val="66FF33"/>
                </a:solidFill>
                <a:effectLst>
                  <a:outerShdw blurRad="12700" dist="38100" dir="2700000" algn="tl" rotWithShape="0">
                    <a:schemeClr val="accent5">
                      <a:lumMod val="60000"/>
                      <a:lumOff val="40000"/>
                    </a:schemeClr>
                  </a:outerShdw>
                </a:effectLst>
                <a:latin typeface="UVN Banh Mi" pitchFamily="2" charset="0"/>
              </a:rPr>
              <a:t>G</a:t>
            </a:r>
            <a:endParaRPr lang="en-US" sz="6000" b="1" dirty="0">
              <a:ln w="28575">
                <a:solidFill>
                  <a:srgbClr val="002060"/>
                </a:solidFill>
                <a:prstDash val="solid"/>
              </a:ln>
              <a:solidFill>
                <a:srgbClr val="66FF33"/>
              </a:solidFill>
              <a:effectLst>
                <a:outerShdw blurRad="12700" dist="38100" dir="2700000" algn="tl" rotWithShape="0">
                  <a:schemeClr val="accent5">
                    <a:lumMod val="60000"/>
                    <a:lumOff val="40000"/>
                  </a:schemeClr>
                </a:outerShdw>
              </a:effectLst>
              <a:latin typeface="UVN Banh Mi" pitchFamily="2" charset="0"/>
            </a:endParaRPr>
          </a:p>
        </p:txBody>
      </p:sp>
    </p:spTree>
    <p:extLst>
      <p:ext uri="{BB962C8B-B14F-4D97-AF65-F5344CB8AC3E}">
        <p14:creationId xmlns:p14="http://schemas.microsoft.com/office/powerpoint/2010/main" val="934486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2.77778E-7 3.82716E-6 L 2.77778E-7 -0.07223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childTnLst>
                          </p:cTn>
                        </p:par>
                        <p:par>
                          <p:cTn id="18" fill="hold">
                            <p:stCondLst>
                              <p:cond delay="2000"/>
                            </p:stCondLst>
                            <p:childTnLst>
                              <p:par>
                                <p:cTn id="19" presetID="34" presetClass="emph" presetSubtype="0" fill="hold" grpId="0" nodeType="afterEffect">
                                  <p:stCondLst>
                                    <p:cond delay="0"/>
                                  </p:stCondLst>
                                  <p:iterate type="lt">
                                    <p:tmPct val="10000"/>
                                  </p:iterate>
                                  <p:childTnLst>
                                    <p:animMotion origin="layout" path="M -1.94444E-6 4.81481E-6 L -1.94444E-6 -0.07223 " pathEditMode="relative" rAng="0" ptsTypes="AA">
                                      <p:cBhvr>
                                        <p:cTn id="20" dur="250" accel="50000" decel="50000" autoRev="1" fill="hold">
                                          <p:stCondLst>
                                            <p:cond delay="0"/>
                                          </p:stCondLst>
                                        </p:cTn>
                                        <p:tgtEl>
                                          <p:spTgt spid="18"/>
                                        </p:tgtEl>
                                        <p:attrNameLst>
                                          <p:attrName>ppt_x</p:attrName>
                                          <p:attrName>ppt_y</p:attrName>
                                        </p:attrNameLst>
                                      </p:cBhvr>
                                      <p:rCtr x="0" y="-3611"/>
                                    </p:animMotion>
                                    <p:animRot by="1500000">
                                      <p:cBhvr>
                                        <p:cTn id="21" dur="125" fill="hold">
                                          <p:stCondLst>
                                            <p:cond delay="0"/>
                                          </p:stCondLst>
                                        </p:cTn>
                                        <p:tgtEl>
                                          <p:spTgt spid="18"/>
                                        </p:tgtEl>
                                        <p:attrNameLst>
                                          <p:attrName>r</p:attrName>
                                        </p:attrNameLst>
                                      </p:cBhvr>
                                    </p:animRot>
                                    <p:animRot by="-1500000">
                                      <p:cBhvr>
                                        <p:cTn id="22" dur="125" fill="hold">
                                          <p:stCondLst>
                                            <p:cond delay="125"/>
                                          </p:stCondLst>
                                        </p:cTn>
                                        <p:tgtEl>
                                          <p:spTgt spid="18"/>
                                        </p:tgtEl>
                                        <p:attrNameLst>
                                          <p:attrName>r</p:attrName>
                                        </p:attrNameLst>
                                      </p:cBhvr>
                                    </p:animRot>
                                    <p:animRot by="-1500000">
                                      <p:cBhvr>
                                        <p:cTn id="23" dur="125" fill="hold">
                                          <p:stCondLst>
                                            <p:cond delay="250"/>
                                          </p:stCondLst>
                                        </p:cTn>
                                        <p:tgtEl>
                                          <p:spTgt spid="18"/>
                                        </p:tgtEl>
                                        <p:attrNameLst>
                                          <p:attrName>r</p:attrName>
                                        </p:attrNameLst>
                                      </p:cBhvr>
                                    </p:animRot>
                                    <p:animRot by="1500000">
                                      <p:cBhvr>
                                        <p:cTn id="24" dur="125" fill="hold">
                                          <p:stCondLst>
                                            <p:cond delay="375"/>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C3121F7-694B-49D2-9744-F8FA319B9F54}"/>
              </a:ext>
            </a:extLst>
          </p:cNvPr>
          <p:cNvPicPr>
            <a:picLocks noChangeAspect="1"/>
          </p:cNvPicPr>
          <p:nvPr/>
        </p:nvPicPr>
        <p:blipFill rotWithShape="1">
          <a:blip r:embed="rId4"/>
          <a:srcRect l="10111" t="37327" r="10111" b="12649"/>
          <a:stretch/>
        </p:blipFill>
        <p:spPr>
          <a:xfrm>
            <a:off x="-1" y="-1"/>
            <a:ext cx="9142971" cy="4400551"/>
          </a:xfrm>
          <a:prstGeom prst="rect">
            <a:avLst/>
          </a:prstGeom>
        </p:spPr>
      </p:pic>
      <p:sp>
        <p:nvSpPr>
          <p:cNvPr id="9" name="Rectangle: Rounded Corners 1">
            <a:extLst>
              <a:ext uri="{FF2B5EF4-FFF2-40B4-BE49-F238E27FC236}">
                <a16:creationId xmlns:a16="http://schemas.microsoft.com/office/drawing/2014/main" xmlns="" id="{7E5668AB-DBD8-4DBC-8690-0D4F48356C8F}"/>
              </a:ext>
            </a:extLst>
          </p:cNvPr>
          <p:cNvSpPr/>
          <p:nvPr/>
        </p:nvSpPr>
        <p:spPr>
          <a:xfrm>
            <a:off x="342900" y="281732"/>
            <a:ext cx="8412480" cy="440055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25C64958-53E4-40C4-97F5-AE6B64E6B2F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3086100"/>
            <a:ext cx="4583430" cy="2057400"/>
          </a:xfrm>
          <a:prstGeom prst="rect">
            <a:avLst/>
          </a:prstGeom>
        </p:spPr>
      </p:pic>
      <p:pic>
        <p:nvPicPr>
          <p:cNvPr id="10" name="Picture 9">
            <a:extLst>
              <a:ext uri="{FF2B5EF4-FFF2-40B4-BE49-F238E27FC236}">
                <a16:creationId xmlns:a16="http://schemas.microsoft.com/office/drawing/2014/main" xmlns="" id="{3AA2CA3D-A28B-40E5-89BC-CE418811A59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flipH="1">
            <a:off x="4583430" y="3086100"/>
            <a:ext cx="4559540" cy="2057400"/>
          </a:xfrm>
          <a:prstGeom prst="rect">
            <a:avLst/>
          </a:prstGeom>
        </p:spPr>
      </p:pic>
      <p:grpSp>
        <p:nvGrpSpPr>
          <p:cNvPr id="16" name="Group 15">
            <a:extLst>
              <a:ext uri="{FF2B5EF4-FFF2-40B4-BE49-F238E27FC236}">
                <a16:creationId xmlns:a16="http://schemas.microsoft.com/office/drawing/2014/main" xmlns="" id="{036F1A19-9738-427F-B83B-E775EF2F5BCE}"/>
              </a:ext>
            </a:extLst>
          </p:cNvPr>
          <p:cNvGrpSpPr/>
          <p:nvPr/>
        </p:nvGrpSpPr>
        <p:grpSpPr>
          <a:xfrm>
            <a:off x="1996377" y="304983"/>
            <a:ext cx="5451063" cy="1111588"/>
            <a:chOff x="541090" y="0"/>
            <a:chExt cx="4459448" cy="835495"/>
          </a:xfrm>
        </p:grpSpPr>
        <p:pic>
          <p:nvPicPr>
            <p:cNvPr id="20" name="Picture 19">
              <a:extLst>
                <a:ext uri="{FF2B5EF4-FFF2-40B4-BE49-F238E27FC236}">
                  <a16:creationId xmlns:a16="http://schemas.microsoft.com/office/drawing/2014/main" xmlns="" id="{99F5D789-0A62-4FE7-A457-EEE034DECEDD}"/>
                </a:ext>
              </a:extLst>
            </p:cNvPr>
            <p:cNvPicPr>
              <a:picLocks noChangeAspect="1"/>
            </p:cNvPicPr>
            <p:nvPr/>
          </p:nvPicPr>
          <p:blipFill>
            <a:blip r:embed="rId7"/>
            <a:stretch>
              <a:fillRect/>
            </a:stretch>
          </p:blipFill>
          <p:spPr>
            <a:xfrm rot="20591673">
              <a:off x="541090" y="268718"/>
              <a:ext cx="566777" cy="566777"/>
            </a:xfrm>
            <a:prstGeom prst="rect">
              <a:avLst/>
            </a:prstGeom>
          </p:spPr>
        </p:pic>
        <p:pic>
          <p:nvPicPr>
            <p:cNvPr id="21" name="Picture 20">
              <a:extLst>
                <a:ext uri="{FF2B5EF4-FFF2-40B4-BE49-F238E27FC236}">
                  <a16:creationId xmlns:a16="http://schemas.microsoft.com/office/drawing/2014/main" xmlns="" id="{CB4CC0B5-8768-41FB-91E1-4810BFB4BB96}"/>
                </a:ext>
              </a:extLst>
            </p:cNvPr>
            <p:cNvPicPr>
              <a:picLocks noChangeAspect="1"/>
            </p:cNvPicPr>
            <p:nvPr/>
          </p:nvPicPr>
          <p:blipFill>
            <a:blip r:embed="rId8"/>
            <a:stretch>
              <a:fillRect/>
            </a:stretch>
          </p:blipFill>
          <p:spPr>
            <a:xfrm rot="1370500">
              <a:off x="4395929" y="188845"/>
              <a:ext cx="604609" cy="604609"/>
            </a:xfrm>
            <a:prstGeom prst="rect">
              <a:avLst/>
            </a:prstGeom>
          </p:spPr>
        </p:pic>
        <p:grpSp>
          <p:nvGrpSpPr>
            <p:cNvPr id="22" name="Group 21">
              <a:extLst>
                <a:ext uri="{FF2B5EF4-FFF2-40B4-BE49-F238E27FC236}">
                  <a16:creationId xmlns:a16="http://schemas.microsoft.com/office/drawing/2014/main" xmlns="" id="{62BA439C-E868-4B82-BD76-A33352B4445C}"/>
                </a:ext>
              </a:extLst>
            </p:cNvPr>
            <p:cNvGrpSpPr/>
            <p:nvPr/>
          </p:nvGrpSpPr>
          <p:grpSpPr>
            <a:xfrm>
              <a:off x="1174094" y="0"/>
              <a:ext cx="3285333" cy="832795"/>
              <a:chOff x="1575310" y="446027"/>
              <a:chExt cx="3655025" cy="832795"/>
            </a:xfrm>
          </p:grpSpPr>
          <p:sp>
            <p:nvSpPr>
              <p:cNvPr id="23" name="TextBox 22">
                <a:extLst>
                  <a:ext uri="{FF2B5EF4-FFF2-40B4-BE49-F238E27FC236}">
                    <a16:creationId xmlns:a16="http://schemas.microsoft.com/office/drawing/2014/main" xmlns="" id="{22218289-9302-44F2-B387-63F7021B3445}"/>
                  </a:ext>
                </a:extLst>
              </p:cNvPr>
              <p:cNvSpPr txBox="1"/>
              <p:nvPr/>
            </p:nvSpPr>
            <p:spPr>
              <a:xfrm>
                <a:off x="1575311" y="446027"/>
                <a:ext cx="3655024" cy="832795"/>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6600" b="1" dirty="0">
                    <a:ln w="231775">
                      <a:solidFill>
                        <a:srgbClr val="FFFFFF"/>
                      </a:solidFill>
                      <a:prstDash val="solid"/>
                    </a:ln>
                    <a:no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GIỌNG</a:t>
                </a:r>
                <a:r>
                  <a:rPr lang="sv-SE" sz="6600" dirty="0">
                    <a:ln w="231775">
                      <a:solidFill>
                        <a:srgbClr val="FFFFFF"/>
                      </a:solidFill>
                    </a:ln>
                    <a:noFill/>
                    <a:latin typeface="LNTH-LuoLuoNotangYuanTi 1" pitchFamily="2" charset="-128"/>
                    <a:ea typeface="LNTH-LuoLuoNotangYuanTi 1" pitchFamily="2" charset="-128"/>
                    <a:cs typeface="LNTH-LuoLuoNotangYuanTi 1" pitchFamily="2" charset="-128"/>
                  </a:rPr>
                  <a:t> </a:t>
                </a:r>
                <a:r>
                  <a:rPr lang="sv-SE" sz="6600" b="1" dirty="0">
                    <a:ln w="231775">
                      <a:solidFill>
                        <a:srgbClr val="FFFFFF"/>
                      </a:solidFill>
                      <a:prstDash val="solid"/>
                    </a:ln>
                    <a:no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p>
            </p:txBody>
          </p:sp>
          <p:sp>
            <p:nvSpPr>
              <p:cNvPr id="24" name="TextBox 23">
                <a:extLst>
                  <a:ext uri="{FF2B5EF4-FFF2-40B4-BE49-F238E27FC236}">
                    <a16:creationId xmlns:a16="http://schemas.microsoft.com/office/drawing/2014/main" xmlns="" id="{98C87EAE-3D61-4679-8695-7012404F0C9C}"/>
                  </a:ext>
                </a:extLst>
              </p:cNvPr>
              <p:cNvSpPr txBox="1"/>
              <p:nvPr/>
            </p:nvSpPr>
            <p:spPr>
              <a:xfrm>
                <a:off x="1575310" y="446027"/>
                <a:ext cx="3600147" cy="832795"/>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66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sv-SE" sz="66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sv-SE" sz="66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sv-SE" sz="66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sv-SE" sz="66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sv-SE" sz="6600" dirty="0">
                    <a:solidFill>
                      <a:srgbClr val="77D460"/>
                    </a:solidFill>
                    <a:latin typeface="LNTH-LuoLuoNotangYuanTi 1" pitchFamily="2" charset="-128"/>
                    <a:ea typeface="LNTH-LuoLuoNotangYuanTi 1" pitchFamily="2" charset="-128"/>
                    <a:cs typeface="LNTH-LuoLuoNotangYuanTi 1" pitchFamily="2" charset="-128"/>
                  </a:rPr>
                  <a:t> </a:t>
                </a:r>
                <a:r>
                  <a:rPr lang="sv-SE" sz="66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sv-SE" sz="66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sv-SE" sz="66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endParaRPr lang="sv-SE" sz="66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pic>
        <p:nvPicPr>
          <p:cNvPr id="25" name="Picture 6" descr="Character game design ILLUSTRATION  farm beanstalk girl cartoon art expressions">
            <a:extLst>
              <a:ext uri="{FF2B5EF4-FFF2-40B4-BE49-F238E27FC236}">
                <a16:creationId xmlns:a16="http://schemas.microsoft.com/office/drawing/2014/main" xmlns="" id="{22EAC2BA-BFF1-4131-85B2-AC2463A98F8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5189" b="37673" l="29429" r="74357">
                        <a14:foregroundMark x1="29429" y1="25660" x2="29429" y2="25660"/>
                        <a14:foregroundMark x1="74357" y1="17893" x2="74357" y2="17893"/>
                        <a14:foregroundMark x1="40786" y1="23459" x2="51357" y2="25094"/>
                        <a14:foregroundMark x1="39357" y1="27296" x2="46143" y2="26195"/>
                        <a14:foregroundMark x1="43143" y1="31698" x2="44357" y2="32799"/>
                        <a14:foregroundMark x1="33143" y1="22044" x2="33143" y2="22044"/>
                        <a14:foregroundMark x1="33643" y1="21635" x2="35071" y2="21572"/>
                        <a14:foregroundMark x1="32929" y1="26824" x2="37929" y2="27704"/>
                        <a14:foregroundMark x1="32643" y1="27296" x2="34571" y2="28805"/>
                        <a14:foregroundMark x1="32071" y1="26038" x2="33857" y2="28553"/>
                        <a14:foregroundMark x1="31571" y1="26509" x2="34214" y2="28553"/>
                        <a14:foregroundMark x1="36500" y1="25346" x2="43214" y2="23145"/>
                        <a14:foregroundMark x1="43214" y1="23145" x2="43286" y2="23050"/>
                      </a14:backgroundRemoval>
                    </a14:imgEffect>
                  </a14:imgLayer>
                </a14:imgProps>
              </a:ext>
              <a:ext uri="{28A0092B-C50C-407E-A947-70E740481C1C}">
                <a14:useLocalDpi xmlns:a14="http://schemas.microsoft.com/office/drawing/2010/main" val="0"/>
              </a:ext>
            </a:extLst>
          </a:blip>
          <a:srcRect l="25038" t="12384" r="22506" b="59451"/>
          <a:stretch/>
        </p:blipFill>
        <p:spPr bwMode="auto">
          <a:xfrm flipH="1">
            <a:off x="-1402788" y="1496458"/>
            <a:ext cx="1461926" cy="1783456"/>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Magic wand stars flat icon cartoon Royalty Free Vector Image">
            <a:extLst>
              <a:ext uri="{FF2B5EF4-FFF2-40B4-BE49-F238E27FC236}">
                <a16:creationId xmlns:a16="http://schemas.microsoft.com/office/drawing/2014/main" xmlns="" id="{855416D1-BEEC-43F9-B820-9546AD74CFCB}"/>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7500" b="84630" l="9500" r="87400">
                        <a14:foregroundMark x1="41000" y1="9444" x2="41000" y2="9444"/>
                        <a14:foregroundMark x1="50400" y1="7500" x2="60200" y2="7685"/>
                        <a14:foregroundMark x1="86700" y1="34167" x2="86700" y2="34167"/>
                        <a14:foregroundMark x1="86900" y1="36944" x2="86900" y2="36944"/>
                        <a14:foregroundMark x1="87400" y1="40370" x2="87400" y2="40370"/>
                        <a14:foregroundMark x1="45200" y1="25463" x2="45200" y2="25463"/>
                        <a14:foregroundMark x1="36600" y1="25278" x2="36600" y2="25278"/>
                        <a14:foregroundMark x1="33300" y1="33426" x2="33300" y2="33426"/>
                        <a14:foregroundMark x1="42500" y1="32870" x2="42500" y2="32870"/>
                        <a14:foregroundMark x1="11600" y1="37500" x2="11600" y2="37500"/>
                        <a14:foregroundMark x1="13500" y1="53333" x2="13500" y2="53333"/>
                        <a14:foregroundMark x1="37700" y1="47315" x2="37700" y2="47315"/>
                        <a14:foregroundMark x1="44800" y1="55648" x2="44800" y2="55648"/>
                        <a14:foregroundMark x1="51000" y1="61481" x2="51000" y2="61481"/>
                        <a14:foregroundMark x1="55800" y1="68611" x2="55800" y2="68611"/>
                        <a14:foregroundMark x1="66700" y1="58981" x2="66700" y2="58981"/>
                        <a14:foregroundMark x1="65700" y1="77315" x2="65700" y2="77315"/>
                        <a14:foregroundMark x1="59400" y1="80185" x2="59400" y2="80185"/>
                        <a14:foregroundMark x1="43900" y1="74352" x2="43900" y2="74352"/>
                        <a14:foregroundMark x1="36000" y1="69722" x2="36000" y2="69722"/>
                        <a14:foregroundMark x1="16800" y1="67870" x2="16800" y2="67870"/>
                        <a14:foregroundMark x1="22700" y1="61019" x2="22700" y2="61019"/>
                        <a14:foregroundMark x1="13500" y1="75741" x2="13500" y2="75741"/>
                        <a14:foregroundMark x1="25800" y1="76111" x2="25800" y2="76111"/>
                        <a14:foregroundMark x1="35800" y1="75370" x2="35800" y2="75370"/>
                        <a14:foregroundMark x1="40400" y1="84630" x2="40400" y2="84630"/>
                      </a14:backgroundRemoval>
                    </a14:imgEffect>
                  </a14:imgLayer>
                </a14:imgProps>
              </a:ext>
              <a:ext uri="{28A0092B-C50C-407E-A947-70E740481C1C}">
                <a14:useLocalDpi xmlns:a14="http://schemas.microsoft.com/office/drawing/2010/main" val="0"/>
              </a:ext>
            </a:extLst>
          </a:blip>
          <a:srcRect t="4000" r="4295" b="12968"/>
          <a:stretch/>
        </p:blipFill>
        <p:spPr bwMode="auto">
          <a:xfrm flipH="1">
            <a:off x="1696560" y="1549612"/>
            <a:ext cx="1125847" cy="1054911"/>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Rounded Corners 25">
            <a:extLst>
              <a:ext uri="{FF2B5EF4-FFF2-40B4-BE49-F238E27FC236}">
                <a16:creationId xmlns:a16="http://schemas.microsoft.com/office/drawing/2014/main" xmlns="" id="{4E0499C8-7EE8-4736-B1DD-0DA8FF9D134D}"/>
              </a:ext>
            </a:extLst>
          </p:cNvPr>
          <p:cNvSpPr/>
          <p:nvPr/>
        </p:nvSpPr>
        <p:spPr>
          <a:xfrm>
            <a:off x="1996377" y="1815694"/>
            <a:ext cx="6526777" cy="1979066"/>
          </a:xfrm>
          <a:prstGeom prst="roundRect">
            <a:avLst/>
          </a:prstGeom>
          <a:solidFill>
            <a:srgbClr val="FFFFCC"/>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i="1" dirty="0">
                <a:solidFill>
                  <a:schemeClr val="bg1">
                    <a:lumMod val="25000"/>
                  </a:schemeClr>
                </a:solidFill>
                <a:latin typeface="Calibri" panose="020F0502020204030204" pitchFamily="34" charset="0"/>
                <a:cs typeface="Calibri" panose="020F0502020204030204" pitchFamily="34" charset="0"/>
              </a:rPr>
              <a:t>Giọng đọc trong sáng, vui tươi, hồn nhiên, nhấn giọng ở những từ ngữ chỉ tên, hoạt động, trạng thái của các sự vật,... </a:t>
            </a:r>
            <a:endParaRPr lang="en-US" sz="3200" dirty="0">
              <a:solidFill>
                <a:schemeClr val="bg1">
                  <a:lumMod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66865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59" presetClass="path" presetSubtype="0" accel="50000" decel="50000" fill="hold" nodeType="clickEffect">
                                  <p:stCondLst>
                                    <p:cond delay="0"/>
                                  </p:stCondLst>
                                  <p:childTnLst>
                                    <p:animMotion origin="layout" path="M -2.5E-6 2.46914E-6 C -2.5E-6 -0.03488 0.02431 -0.06204 0.054 -0.06204 C 0.0842 -0.06204 0.10851 -0.03488 0.10851 2.46914E-6 C 0.10851 0.03487 0.13282 0.06203 0.1632 0.06203 C 0.19288 0.06203 0.21719 0.03487 0.21719 2.46914E-6 " pathEditMode="relative" rAng="0" ptsTypes="AAAAA">
                                      <p:cBhvr>
                                        <p:cTn id="19" dur="2000" fill="hold"/>
                                        <p:tgtEl>
                                          <p:spTgt spid="25"/>
                                        </p:tgtEl>
                                        <p:attrNameLst>
                                          <p:attrName>ppt_x</p:attrName>
                                          <p:attrName>ppt_y</p:attrName>
                                        </p:attrNameLst>
                                      </p:cBhvr>
                                      <p:rCtr x="10851" y="0"/>
                                    </p:animMotion>
                                  </p:childTnLst>
                                </p:cTn>
                              </p:par>
                              <p:par>
                                <p:cTn id="20" presetID="22" presetClass="entr" presetSubtype="8" fill="hold" nodeType="withEffect">
                                  <p:stCondLst>
                                    <p:cond delay="2000"/>
                                  </p:stCondLst>
                                  <p:childTnLst>
                                    <p:set>
                                      <p:cBhvr>
                                        <p:cTn id="21" dur="1" fill="hold">
                                          <p:stCondLst>
                                            <p:cond delay="0"/>
                                          </p:stCondLst>
                                        </p:cTn>
                                        <p:tgtEl>
                                          <p:spTgt spid="31746"/>
                                        </p:tgtEl>
                                        <p:attrNameLst>
                                          <p:attrName>style.visibility</p:attrName>
                                        </p:attrNameLst>
                                      </p:cBhvr>
                                      <p:to>
                                        <p:strVal val="visible"/>
                                      </p:to>
                                    </p:set>
                                    <p:animEffect transition="in" filter="wipe(left)">
                                      <p:cBhvr>
                                        <p:cTn id="22" dur="500"/>
                                        <p:tgtEl>
                                          <p:spTgt spid="31746"/>
                                        </p:tgtEl>
                                      </p:cBhvr>
                                    </p:animEffect>
                                  </p:childTnLst>
                                </p:cTn>
                              </p:par>
                              <p:par>
                                <p:cTn id="23" presetID="18" presetClass="entr" presetSubtype="6" fill="hold" grpId="0" nodeType="withEffect">
                                  <p:stCondLst>
                                    <p:cond delay="2500"/>
                                  </p:stCondLst>
                                  <p:childTnLst>
                                    <p:set>
                                      <p:cBhvr>
                                        <p:cTn id="24" dur="1" fill="hold">
                                          <p:stCondLst>
                                            <p:cond delay="0"/>
                                          </p:stCondLst>
                                        </p:cTn>
                                        <p:tgtEl>
                                          <p:spTgt spid="26"/>
                                        </p:tgtEl>
                                        <p:attrNameLst>
                                          <p:attrName>style.visibility</p:attrName>
                                        </p:attrNameLst>
                                      </p:cBhvr>
                                      <p:to>
                                        <p:strVal val="visible"/>
                                      </p:to>
                                    </p:set>
                                    <p:animEffect transition="in" filter="strips(downRight)">
                                      <p:cBhvr>
                                        <p:cTn id="25" dur="500"/>
                                        <p:tgtEl>
                                          <p:spTgt spid="26"/>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par>
                                <p:cTn id="26" presetID="1" presetClass="exit" presetSubtype="0" fill="hold" nodeType="withEffect">
                                  <p:stCondLst>
                                    <p:cond delay="2500"/>
                                  </p:stCondLst>
                                  <p:childTnLst>
                                    <p:set>
                                      <p:cBhvr>
                                        <p:cTn id="27" dur="1" fill="hold">
                                          <p:stCondLst>
                                            <p:cond delay="0"/>
                                          </p:stCondLst>
                                        </p:cTn>
                                        <p:tgtEl>
                                          <p:spTgt spid="317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2CC8501-6258-4FE4-99A2-6C4BCB80BB69}"/>
              </a:ext>
            </a:extLst>
          </p:cNvPr>
          <p:cNvPicPr>
            <a:picLocks noChangeAspect="1"/>
          </p:cNvPicPr>
          <p:nvPr/>
        </p:nvPicPr>
        <p:blipFill rotWithShape="1">
          <a:blip r:embed="rId3"/>
          <a:srcRect l="10111" t="37327" r="40421" b="12649"/>
          <a:stretch/>
        </p:blipFill>
        <p:spPr>
          <a:xfrm>
            <a:off x="-1" y="-1"/>
            <a:ext cx="9144000" cy="5143501"/>
          </a:xfrm>
          <a:prstGeom prst="rect">
            <a:avLst/>
          </a:prstGeom>
        </p:spPr>
      </p:pic>
      <p:pic>
        <p:nvPicPr>
          <p:cNvPr id="8" name="Picture 6" descr="Character game design ILLUSTRATION  farm beanstalk girl cartoon art expressions">
            <a:extLst>
              <a:ext uri="{FF2B5EF4-FFF2-40B4-BE49-F238E27FC236}">
                <a16:creationId xmlns:a16="http://schemas.microsoft.com/office/drawing/2014/main" xmlns="" id="{7D69862F-93A3-42EA-A0ED-34F6144D5B2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694" b="99365" l="10000" r="98786">
                        <a14:foregroundMark x1="48857" y1="1764" x2="91857" y2="2682"/>
                        <a14:foregroundMark x1="91857" y1="2682" x2="92500" y2="58433"/>
                        <a14:foregroundMark x1="95643" y1="33310" x2="98857" y2="74665"/>
                        <a14:foregroundMark x1="95214" y1="95766" x2="90500" y2="99365"/>
                        <a14:foregroundMark x1="70000" y1="39097" x2="72500" y2="47354"/>
                        <a14:foregroundMark x1="18786" y1="9527" x2="27500" y2="19760"/>
                        <a14:foregroundMark x1="27071" y1="12632" x2="25071" y2="29781"/>
                        <a14:foregroundMark x1="17857" y1="17078" x2="23500" y2="24206"/>
                        <a14:foregroundMark x1="30214" y1="10021" x2="33143" y2="18701"/>
                        <a14:foregroundMark x1="29357" y1="24700" x2="35429" y2="21524"/>
                        <a14:foregroundMark x1="35143" y1="15526" x2="35143" y2="15526"/>
                        <a14:foregroundMark x1="34714" y1="15526" x2="34714" y2="15526"/>
                        <a14:foregroundMark x1="34714" y1="15526" x2="34714" y2="15526"/>
                        <a14:foregroundMark x1="14929" y1="8680" x2="22571" y2="10445"/>
                        <a14:foregroundMark x1="18286" y1="7763" x2="21214" y2="7551"/>
                        <a14:foregroundMark x1="23714" y1="31546" x2="28857" y2="29781"/>
                        <a14:foregroundMark x1="18646" y1="23801" x2="22786" y2="25547"/>
                        <a14:foregroundMark x1="22786" y1="8680" x2="26643" y2="10021"/>
                        <a14:backgroundMark x1="16714" y1="22230" x2="17857" y2="24206"/>
                      </a14:backgroundRemoval>
                    </a14:imgEffect>
                  </a14:imgLayer>
                </a14:imgProps>
              </a:ext>
              <a:ext uri="{28A0092B-C50C-407E-A947-70E740481C1C}">
                <a14:useLocalDpi xmlns:a14="http://schemas.microsoft.com/office/drawing/2010/main" val="0"/>
              </a:ext>
            </a:extLst>
          </a:blip>
          <a:srcRect/>
          <a:stretch>
            <a:fillRect/>
          </a:stretch>
        </p:blipFill>
        <p:spPr bwMode="auto">
          <a:xfrm>
            <a:off x="4062413" y="0"/>
            <a:ext cx="508158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6">
            <a:extLst>
              <a:ext uri="{FF2B5EF4-FFF2-40B4-BE49-F238E27FC236}">
                <a16:creationId xmlns:a16="http://schemas.microsoft.com/office/drawing/2014/main" xmlns="" id="{F4129291-3243-4FAB-AE47-6375F7890F6A}"/>
              </a:ext>
            </a:extLst>
          </p:cNvPr>
          <p:cNvSpPr/>
          <p:nvPr/>
        </p:nvSpPr>
        <p:spPr>
          <a:xfrm>
            <a:off x="233778" y="816929"/>
            <a:ext cx="6109871" cy="4248549"/>
          </a:xfrm>
          <a:custGeom>
            <a:avLst/>
            <a:gdLst>
              <a:gd name="connsiteX0" fmla="*/ 0 w 11371382"/>
              <a:gd name="connsiteY0" fmla="*/ 419300 h 3346101"/>
              <a:gd name="connsiteX1" fmla="*/ 419300 w 11371382"/>
              <a:gd name="connsiteY1" fmla="*/ 0 h 3346101"/>
              <a:gd name="connsiteX2" fmla="*/ 1182927 w 11371382"/>
              <a:gd name="connsiteY2" fmla="*/ 0 h 3346101"/>
              <a:gd name="connsiteX3" fmla="*/ 1525242 w 11371382"/>
              <a:gd name="connsiteY3" fmla="*/ 0 h 3346101"/>
              <a:gd name="connsiteX4" fmla="*/ 2394197 w 11371382"/>
              <a:gd name="connsiteY4" fmla="*/ 0 h 3346101"/>
              <a:gd name="connsiteX5" fmla="*/ 3052496 w 11371382"/>
              <a:gd name="connsiteY5" fmla="*/ 0 h 3346101"/>
              <a:gd name="connsiteX6" fmla="*/ 3605467 w 11371382"/>
              <a:gd name="connsiteY6" fmla="*/ 0 h 3346101"/>
              <a:gd name="connsiteX7" fmla="*/ 4369093 w 11371382"/>
              <a:gd name="connsiteY7" fmla="*/ 0 h 3346101"/>
              <a:gd name="connsiteX8" fmla="*/ 5027392 w 11371382"/>
              <a:gd name="connsiteY8" fmla="*/ 0 h 3346101"/>
              <a:gd name="connsiteX9" fmla="*/ 5580363 w 11371382"/>
              <a:gd name="connsiteY9" fmla="*/ 0 h 3346101"/>
              <a:gd name="connsiteX10" fmla="*/ 5922679 w 11371382"/>
              <a:gd name="connsiteY10" fmla="*/ 0 h 3346101"/>
              <a:gd name="connsiteX11" fmla="*/ 6475650 w 11371382"/>
              <a:gd name="connsiteY11" fmla="*/ 0 h 3346101"/>
              <a:gd name="connsiteX12" fmla="*/ 7028621 w 11371382"/>
              <a:gd name="connsiteY12" fmla="*/ 0 h 3346101"/>
              <a:gd name="connsiteX13" fmla="*/ 7370936 w 11371382"/>
              <a:gd name="connsiteY13" fmla="*/ 0 h 3346101"/>
              <a:gd name="connsiteX14" fmla="*/ 7818579 w 11371382"/>
              <a:gd name="connsiteY14" fmla="*/ 0 h 3346101"/>
              <a:gd name="connsiteX15" fmla="*/ 8160895 w 11371382"/>
              <a:gd name="connsiteY15" fmla="*/ 0 h 3346101"/>
              <a:gd name="connsiteX16" fmla="*/ 9029849 w 11371382"/>
              <a:gd name="connsiteY16" fmla="*/ 0 h 3346101"/>
              <a:gd name="connsiteX17" fmla="*/ 9477493 w 11371382"/>
              <a:gd name="connsiteY17" fmla="*/ 0 h 3346101"/>
              <a:gd name="connsiteX18" fmla="*/ 9925136 w 11371382"/>
              <a:gd name="connsiteY18" fmla="*/ 0 h 3346101"/>
              <a:gd name="connsiteX19" fmla="*/ 10952082 w 11371382"/>
              <a:gd name="connsiteY19" fmla="*/ 0 h 3346101"/>
              <a:gd name="connsiteX20" fmla="*/ 11371382 w 11371382"/>
              <a:gd name="connsiteY20" fmla="*/ 419300 h 3346101"/>
              <a:gd name="connsiteX21" fmla="*/ 11371382 w 11371382"/>
              <a:gd name="connsiteY21" fmla="*/ 1096325 h 3346101"/>
              <a:gd name="connsiteX22" fmla="*/ 11371382 w 11371382"/>
              <a:gd name="connsiteY22" fmla="*/ 1748276 h 3346101"/>
              <a:gd name="connsiteX23" fmla="*/ 11371382 w 11371382"/>
              <a:gd name="connsiteY23" fmla="*/ 2926801 h 3346101"/>
              <a:gd name="connsiteX24" fmla="*/ 10952082 w 11371382"/>
              <a:gd name="connsiteY24" fmla="*/ 3346101 h 3346101"/>
              <a:gd name="connsiteX25" fmla="*/ 10504439 w 11371382"/>
              <a:gd name="connsiteY25" fmla="*/ 3346101 h 3346101"/>
              <a:gd name="connsiteX26" fmla="*/ 9951468 w 11371382"/>
              <a:gd name="connsiteY26" fmla="*/ 3346101 h 3346101"/>
              <a:gd name="connsiteX27" fmla="*/ 9398497 w 11371382"/>
              <a:gd name="connsiteY27" fmla="*/ 3346101 h 3346101"/>
              <a:gd name="connsiteX28" fmla="*/ 8740198 w 11371382"/>
              <a:gd name="connsiteY28" fmla="*/ 3346101 h 3346101"/>
              <a:gd name="connsiteX29" fmla="*/ 7871243 w 11371382"/>
              <a:gd name="connsiteY29" fmla="*/ 3346101 h 3346101"/>
              <a:gd name="connsiteX30" fmla="*/ 7318272 w 11371382"/>
              <a:gd name="connsiteY30" fmla="*/ 3346101 h 3346101"/>
              <a:gd name="connsiteX31" fmla="*/ 6659973 w 11371382"/>
              <a:gd name="connsiteY31" fmla="*/ 3346101 h 3346101"/>
              <a:gd name="connsiteX32" fmla="*/ 6107002 w 11371382"/>
              <a:gd name="connsiteY32" fmla="*/ 3346101 h 3346101"/>
              <a:gd name="connsiteX33" fmla="*/ 5448703 w 11371382"/>
              <a:gd name="connsiteY33" fmla="*/ 3346101 h 3346101"/>
              <a:gd name="connsiteX34" fmla="*/ 4685077 w 11371382"/>
              <a:gd name="connsiteY34" fmla="*/ 3346101 h 3346101"/>
              <a:gd name="connsiteX35" fmla="*/ 4132106 w 11371382"/>
              <a:gd name="connsiteY35" fmla="*/ 3346101 h 3346101"/>
              <a:gd name="connsiteX36" fmla="*/ 3263151 w 11371382"/>
              <a:gd name="connsiteY36" fmla="*/ 3346101 h 3346101"/>
              <a:gd name="connsiteX37" fmla="*/ 2604852 w 11371382"/>
              <a:gd name="connsiteY37" fmla="*/ 3346101 h 3346101"/>
              <a:gd name="connsiteX38" fmla="*/ 2157209 w 11371382"/>
              <a:gd name="connsiteY38" fmla="*/ 3346101 h 3346101"/>
              <a:gd name="connsiteX39" fmla="*/ 1288255 w 11371382"/>
              <a:gd name="connsiteY39" fmla="*/ 3346101 h 3346101"/>
              <a:gd name="connsiteX40" fmla="*/ 419300 w 11371382"/>
              <a:gd name="connsiteY40" fmla="*/ 3346101 h 3346101"/>
              <a:gd name="connsiteX41" fmla="*/ 0 w 11371382"/>
              <a:gd name="connsiteY41" fmla="*/ 2926801 h 3346101"/>
              <a:gd name="connsiteX42" fmla="*/ 0 w 11371382"/>
              <a:gd name="connsiteY42" fmla="*/ 2299926 h 3346101"/>
              <a:gd name="connsiteX43" fmla="*/ 0 w 11371382"/>
              <a:gd name="connsiteY43" fmla="*/ 1647975 h 3346101"/>
              <a:gd name="connsiteX44" fmla="*/ 0 w 11371382"/>
              <a:gd name="connsiteY44" fmla="*/ 970950 h 3346101"/>
              <a:gd name="connsiteX45" fmla="*/ 0 w 11371382"/>
              <a:gd name="connsiteY45" fmla="*/ 419300 h 3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346101" fill="none" extrusionOk="0">
                <a:moveTo>
                  <a:pt x="0" y="419300"/>
                </a:moveTo>
                <a:cubicBezTo>
                  <a:pt x="13166" y="177644"/>
                  <a:pt x="168993" y="-26351"/>
                  <a:pt x="419300" y="0"/>
                </a:cubicBezTo>
                <a:cubicBezTo>
                  <a:pt x="777224" y="-24760"/>
                  <a:pt x="848741" y="-8179"/>
                  <a:pt x="1182927" y="0"/>
                </a:cubicBezTo>
                <a:cubicBezTo>
                  <a:pt x="1517113" y="8179"/>
                  <a:pt x="1377326" y="-15181"/>
                  <a:pt x="1525242" y="0"/>
                </a:cubicBezTo>
                <a:cubicBezTo>
                  <a:pt x="1673159" y="15181"/>
                  <a:pt x="2094421" y="-11630"/>
                  <a:pt x="2394197" y="0"/>
                </a:cubicBezTo>
                <a:cubicBezTo>
                  <a:pt x="2693974" y="11630"/>
                  <a:pt x="2778896" y="-23286"/>
                  <a:pt x="3052496" y="0"/>
                </a:cubicBezTo>
                <a:cubicBezTo>
                  <a:pt x="3326096" y="23286"/>
                  <a:pt x="3434167" y="-865"/>
                  <a:pt x="3605467" y="0"/>
                </a:cubicBezTo>
                <a:cubicBezTo>
                  <a:pt x="3776767" y="865"/>
                  <a:pt x="4152305" y="19442"/>
                  <a:pt x="4369093" y="0"/>
                </a:cubicBezTo>
                <a:cubicBezTo>
                  <a:pt x="4585881" y="-19442"/>
                  <a:pt x="4882120" y="-20363"/>
                  <a:pt x="5027392" y="0"/>
                </a:cubicBezTo>
                <a:cubicBezTo>
                  <a:pt x="5172664" y="20363"/>
                  <a:pt x="5451564" y="15127"/>
                  <a:pt x="5580363" y="0"/>
                </a:cubicBezTo>
                <a:cubicBezTo>
                  <a:pt x="5709162" y="-15127"/>
                  <a:pt x="5766568" y="9906"/>
                  <a:pt x="5922679" y="0"/>
                </a:cubicBezTo>
                <a:cubicBezTo>
                  <a:pt x="6078790" y="-9906"/>
                  <a:pt x="6271369" y="-27177"/>
                  <a:pt x="6475650" y="0"/>
                </a:cubicBezTo>
                <a:cubicBezTo>
                  <a:pt x="6679931" y="27177"/>
                  <a:pt x="6754443" y="-6923"/>
                  <a:pt x="7028621" y="0"/>
                </a:cubicBezTo>
                <a:cubicBezTo>
                  <a:pt x="7302799" y="6923"/>
                  <a:pt x="7232753" y="-4317"/>
                  <a:pt x="7370936" y="0"/>
                </a:cubicBezTo>
                <a:cubicBezTo>
                  <a:pt x="7509119" y="4317"/>
                  <a:pt x="7710531" y="19078"/>
                  <a:pt x="7818579" y="0"/>
                </a:cubicBezTo>
                <a:cubicBezTo>
                  <a:pt x="7926627" y="-19078"/>
                  <a:pt x="8013305" y="-8788"/>
                  <a:pt x="8160895" y="0"/>
                </a:cubicBezTo>
                <a:cubicBezTo>
                  <a:pt x="8308485" y="8788"/>
                  <a:pt x="8604759" y="15197"/>
                  <a:pt x="9029849" y="0"/>
                </a:cubicBezTo>
                <a:cubicBezTo>
                  <a:pt x="9454939" y="-15197"/>
                  <a:pt x="9273456" y="-10389"/>
                  <a:pt x="9477493" y="0"/>
                </a:cubicBezTo>
                <a:cubicBezTo>
                  <a:pt x="9681530" y="10389"/>
                  <a:pt x="9727745" y="-13878"/>
                  <a:pt x="9925136" y="0"/>
                </a:cubicBezTo>
                <a:cubicBezTo>
                  <a:pt x="10122527" y="13878"/>
                  <a:pt x="10653000" y="-42635"/>
                  <a:pt x="10952082" y="0"/>
                </a:cubicBezTo>
                <a:cubicBezTo>
                  <a:pt x="11147117" y="-1613"/>
                  <a:pt x="11368182" y="196091"/>
                  <a:pt x="11371382" y="419300"/>
                </a:cubicBezTo>
                <a:cubicBezTo>
                  <a:pt x="11342089" y="692098"/>
                  <a:pt x="11366041" y="933332"/>
                  <a:pt x="11371382" y="1096325"/>
                </a:cubicBezTo>
                <a:cubicBezTo>
                  <a:pt x="11376723" y="1259318"/>
                  <a:pt x="11357846" y="1462750"/>
                  <a:pt x="11371382" y="1748276"/>
                </a:cubicBezTo>
                <a:cubicBezTo>
                  <a:pt x="11384918" y="2033802"/>
                  <a:pt x="11395618" y="2490645"/>
                  <a:pt x="11371382" y="2926801"/>
                </a:cubicBezTo>
                <a:cubicBezTo>
                  <a:pt x="11373230" y="3171534"/>
                  <a:pt x="11144760" y="3339891"/>
                  <a:pt x="10952082" y="3346101"/>
                </a:cubicBezTo>
                <a:cubicBezTo>
                  <a:pt x="10822655" y="3337421"/>
                  <a:pt x="10663295" y="3360761"/>
                  <a:pt x="10504439" y="3346101"/>
                </a:cubicBezTo>
                <a:cubicBezTo>
                  <a:pt x="10345583" y="3331441"/>
                  <a:pt x="10205371" y="3326725"/>
                  <a:pt x="9951468" y="3346101"/>
                </a:cubicBezTo>
                <a:cubicBezTo>
                  <a:pt x="9697565" y="3365477"/>
                  <a:pt x="9628355" y="3353737"/>
                  <a:pt x="9398497" y="3346101"/>
                </a:cubicBezTo>
                <a:cubicBezTo>
                  <a:pt x="9168639" y="3338465"/>
                  <a:pt x="8880273" y="3333490"/>
                  <a:pt x="8740198" y="3346101"/>
                </a:cubicBezTo>
                <a:cubicBezTo>
                  <a:pt x="8600123" y="3358712"/>
                  <a:pt x="8209964" y="3383509"/>
                  <a:pt x="7871243" y="3346101"/>
                </a:cubicBezTo>
                <a:cubicBezTo>
                  <a:pt x="7532523" y="3308693"/>
                  <a:pt x="7531649" y="3331779"/>
                  <a:pt x="7318272" y="3346101"/>
                </a:cubicBezTo>
                <a:cubicBezTo>
                  <a:pt x="7104895" y="3360423"/>
                  <a:pt x="6867288" y="3314061"/>
                  <a:pt x="6659973" y="3346101"/>
                </a:cubicBezTo>
                <a:cubicBezTo>
                  <a:pt x="6452658" y="3378141"/>
                  <a:pt x="6270831" y="3357527"/>
                  <a:pt x="6107002" y="3346101"/>
                </a:cubicBezTo>
                <a:cubicBezTo>
                  <a:pt x="5943173" y="3334675"/>
                  <a:pt x="5755155" y="3349482"/>
                  <a:pt x="5448703" y="3346101"/>
                </a:cubicBezTo>
                <a:cubicBezTo>
                  <a:pt x="5142251" y="3342720"/>
                  <a:pt x="4859840" y="3364311"/>
                  <a:pt x="4685077" y="3346101"/>
                </a:cubicBezTo>
                <a:cubicBezTo>
                  <a:pt x="4510314" y="3327891"/>
                  <a:pt x="4254712" y="3347278"/>
                  <a:pt x="4132106" y="3346101"/>
                </a:cubicBezTo>
                <a:cubicBezTo>
                  <a:pt x="4009500" y="3344924"/>
                  <a:pt x="3627802" y="3344537"/>
                  <a:pt x="3263151" y="3346101"/>
                </a:cubicBezTo>
                <a:cubicBezTo>
                  <a:pt x="2898500" y="3347665"/>
                  <a:pt x="2821595" y="3366709"/>
                  <a:pt x="2604852" y="3346101"/>
                </a:cubicBezTo>
                <a:cubicBezTo>
                  <a:pt x="2388109" y="3325493"/>
                  <a:pt x="2311497" y="3348599"/>
                  <a:pt x="2157209" y="3346101"/>
                </a:cubicBezTo>
                <a:cubicBezTo>
                  <a:pt x="2002921" y="3343603"/>
                  <a:pt x="1687593" y="3347607"/>
                  <a:pt x="1288255" y="3346101"/>
                </a:cubicBezTo>
                <a:cubicBezTo>
                  <a:pt x="888917" y="3344595"/>
                  <a:pt x="847309" y="3304639"/>
                  <a:pt x="419300" y="3346101"/>
                </a:cubicBezTo>
                <a:cubicBezTo>
                  <a:pt x="216068" y="3337828"/>
                  <a:pt x="43266" y="3171021"/>
                  <a:pt x="0" y="2926801"/>
                </a:cubicBezTo>
                <a:cubicBezTo>
                  <a:pt x="-266" y="2730673"/>
                  <a:pt x="-1343" y="2526195"/>
                  <a:pt x="0" y="2299926"/>
                </a:cubicBezTo>
                <a:cubicBezTo>
                  <a:pt x="1343" y="2073658"/>
                  <a:pt x="-8164" y="1878727"/>
                  <a:pt x="0" y="1647975"/>
                </a:cubicBezTo>
                <a:cubicBezTo>
                  <a:pt x="8164" y="1417223"/>
                  <a:pt x="-5438" y="1242309"/>
                  <a:pt x="0" y="970950"/>
                </a:cubicBezTo>
                <a:cubicBezTo>
                  <a:pt x="5438" y="699591"/>
                  <a:pt x="-23467" y="673214"/>
                  <a:pt x="0" y="419300"/>
                </a:cubicBezTo>
                <a:close/>
              </a:path>
              <a:path w="11371382" h="3346101" stroke="0" extrusionOk="0">
                <a:moveTo>
                  <a:pt x="0" y="419300"/>
                </a:moveTo>
                <a:cubicBezTo>
                  <a:pt x="1075" y="220601"/>
                  <a:pt x="190919" y="5704"/>
                  <a:pt x="419300" y="0"/>
                </a:cubicBezTo>
                <a:cubicBezTo>
                  <a:pt x="793910" y="-6837"/>
                  <a:pt x="953385" y="-11114"/>
                  <a:pt x="1182927" y="0"/>
                </a:cubicBezTo>
                <a:cubicBezTo>
                  <a:pt x="1412469" y="11114"/>
                  <a:pt x="1431684" y="15930"/>
                  <a:pt x="1630570" y="0"/>
                </a:cubicBezTo>
                <a:cubicBezTo>
                  <a:pt x="1829456" y="-15930"/>
                  <a:pt x="1889920" y="-1146"/>
                  <a:pt x="2078213" y="0"/>
                </a:cubicBezTo>
                <a:cubicBezTo>
                  <a:pt x="2266506" y="1146"/>
                  <a:pt x="2597903" y="26654"/>
                  <a:pt x="2841840" y="0"/>
                </a:cubicBezTo>
                <a:cubicBezTo>
                  <a:pt x="3085777" y="-26654"/>
                  <a:pt x="3282284" y="25940"/>
                  <a:pt x="3394811" y="0"/>
                </a:cubicBezTo>
                <a:cubicBezTo>
                  <a:pt x="3507338" y="-25940"/>
                  <a:pt x="4060737" y="-25428"/>
                  <a:pt x="4263765" y="0"/>
                </a:cubicBezTo>
                <a:cubicBezTo>
                  <a:pt x="4466793" y="25428"/>
                  <a:pt x="4877961" y="27842"/>
                  <a:pt x="5132720" y="0"/>
                </a:cubicBezTo>
                <a:cubicBezTo>
                  <a:pt x="5387480" y="-27842"/>
                  <a:pt x="5737931" y="34304"/>
                  <a:pt x="5896347" y="0"/>
                </a:cubicBezTo>
                <a:cubicBezTo>
                  <a:pt x="6054763" y="-34304"/>
                  <a:pt x="6175579" y="17719"/>
                  <a:pt x="6343990" y="0"/>
                </a:cubicBezTo>
                <a:cubicBezTo>
                  <a:pt x="6512401" y="-17719"/>
                  <a:pt x="6556725" y="-6172"/>
                  <a:pt x="6686305" y="0"/>
                </a:cubicBezTo>
                <a:cubicBezTo>
                  <a:pt x="6815885" y="6172"/>
                  <a:pt x="7260169" y="-31054"/>
                  <a:pt x="7555260" y="0"/>
                </a:cubicBezTo>
                <a:cubicBezTo>
                  <a:pt x="7850351" y="31054"/>
                  <a:pt x="8037726" y="28898"/>
                  <a:pt x="8213559" y="0"/>
                </a:cubicBezTo>
                <a:cubicBezTo>
                  <a:pt x="8389392" y="-28898"/>
                  <a:pt x="8599774" y="-8220"/>
                  <a:pt x="8871858" y="0"/>
                </a:cubicBezTo>
                <a:cubicBezTo>
                  <a:pt x="9143942" y="8220"/>
                  <a:pt x="9186761" y="12810"/>
                  <a:pt x="9319501" y="0"/>
                </a:cubicBezTo>
                <a:cubicBezTo>
                  <a:pt x="9452241" y="-12810"/>
                  <a:pt x="9713233" y="-2997"/>
                  <a:pt x="10083127" y="0"/>
                </a:cubicBezTo>
                <a:cubicBezTo>
                  <a:pt x="10453021" y="2997"/>
                  <a:pt x="10754269" y="-13615"/>
                  <a:pt x="10952082" y="0"/>
                </a:cubicBezTo>
                <a:cubicBezTo>
                  <a:pt x="11205630" y="-45575"/>
                  <a:pt x="11394644" y="218217"/>
                  <a:pt x="11371382" y="419300"/>
                </a:cubicBezTo>
                <a:cubicBezTo>
                  <a:pt x="11390233" y="603807"/>
                  <a:pt x="11364811" y="770988"/>
                  <a:pt x="11371382" y="970950"/>
                </a:cubicBezTo>
                <a:cubicBezTo>
                  <a:pt x="11377954" y="1170912"/>
                  <a:pt x="11394617" y="1305680"/>
                  <a:pt x="11371382" y="1622900"/>
                </a:cubicBezTo>
                <a:cubicBezTo>
                  <a:pt x="11348148" y="1940120"/>
                  <a:pt x="11357049" y="2008126"/>
                  <a:pt x="11371382" y="2224701"/>
                </a:cubicBezTo>
                <a:cubicBezTo>
                  <a:pt x="11385715" y="2441276"/>
                  <a:pt x="11398253" y="2678351"/>
                  <a:pt x="11371382" y="2926801"/>
                </a:cubicBezTo>
                <a:cubicBezTo>
                  <a:pt x="11388648" y="3195862"/>
                  <a:pt x="11150609" y="3333679"/>
                  <a:pt x="10952082" y="3346101"/>
                </a:cubicBezTo>
                <a:cubicBezTo>
                  <a:pt x="10711156" y="3356978"/>
                  <a:pt x="10547469" y="3317178"/>
                  <a:pt x="10188455" y="3346101"/>
                </a:cubicBezTo>
                <a:cubicBezTo>
                  <a:pt x="9829441" y="3375024"/>
                  <a:pt x="9728380" y="3315922"/>
                  <a:pt x="9319501" y="3346101"/>
                </a:cubicBezTo>
                <a:cubicBezTo>
                  <a:pt x="8910622" y="3376280"/>
                  <a:pt x="8850227" y="3342052"/>
                  <a:pt x="8450546" y="3346101"/>
                </a:cubicBezTo>
                <a:cubicBezTo>
                  <a:pt x="8050866" y="3350150"/>
                  <a:pt x="8153115" y="3333717"/>
                  <a:pt x="7897575" y="3346101"/>
                </a:cubicBezTo>
                <a:cubicBezTo>
                  <a:pt x="7642035" y="3358485"/>
                  <a:pt x="7643476" y="3352051"/>
                  <a:pt x="7555260" y="3346101"/>
                </a:cubicBezTo>
                <a:cubicBezTo>
                  <a:pt x="7467045" y="3340151"/>
                  <a:pt x="7247410" y="3348890"/>
                  <a:pt x="7107617" y="3346101"/>
                </a:cubicBezTo>
                <a:cubicBezTo>
                  <a:pt x="6967824" y="3343312"/>
                  <a:pt x="6846090" y="3334017"/>
                  <a:pt x="6659973" y="3346101"/>
                </a:cubicBezTo>
                <a:cubicBezTo>
                  <a:pt x="6473856" y="3358185"/>
                  <a:pt x="6095305" y="3325271"/>
                  <a:pt x="5896347" y="3346101"/>
                </a:cubicBezTo>
                <a:cubicBezTo>
                  <a:pt x="5697389" y="3366931"/>
                  <a:pt x="5651972" y="3341631"/>
                  <a:pt x="5554031" y="3346101"/>
                </a:cubicBezTo>
                <a:cubicBezTo>
                  <a:pt x="5456090" y="3350571"/>
                  <a:pt x="5242957" y="3343057"/>
                  <a:pt x="5106388" y="3346101"/>
                </a:cubicBezTo>
                <a:cubicBezTo>
                  <a:pt x="4969819" y="3349145"/>
                  <a:pt x="4510230" y="3355559"/>
                  <a:pt x="4237433" y="3346101"/>
                </a:cubicBezTo>
                <a:cubicBezTo>
                  <a:pt x="3964636" y="3336643"/>
                  <a:pt x="3971568" y="3344367"/>
                  <a:pt x="3895118" y="3346101"/>
                </a:cubicBezTo>
                <a:cubicBezTo>
                  <a:pt x="3818669" y="3347835"/>
                  <a:pt x="3623491" y="3355190"/>
                  <a:pt x="3552803" y="3346101"/>
                </a:cubicBezTo>
                <a:cubicBezTo>
                  <a:pt x="3482115" y="3337012"/>
                  <a:pt x="3333212" y="3331556"/>
                  <a:pt x="3210487" y="3346101"/>
                </a:cubicBezTo>
                <a:cubicBezTo>
                  <a:pt x="3087762" y="3360646"/>
                  <a:pt x="2766766" y="3364914"/>
                  <a:pt x="2552188" y="3346101"/>
                </a:cubicBezTo>
                <a:cubicBezTo>
                  <a:pt x="2337610" y="3327288"/>
                  <a:pt x="2038737" y="3350426"/>
                  <a:pt x="1893889" y="3346101"/>
                </a:cubicBezTo>
                <a:cubicBezTo>
                  <a:pt x="1749041" y="3341776"/>
                  <a:pt x="1461452" y="3316020"/>
                  <a:pt x="1235591" y="3346101"/>
                </a:cubicBezTo>
                <a:cubicBezTo>
                  <a:pt x="1009730" y="3376182"/>
                  <a:pt x="825257" y="3343163"/>
                  <a:pt x="419300" y="3346101"/>
                </a:cubicBezTo>
                <a:cubicBezTo>
                  <a:pt x="218452" y="3382542"/>
                  <a:pt x="-50349" y="3182230"/>
                  <a:pt x="0" y="2926801"/>
                </a:cubicBezTo>
                <a:cubicBezTo>
                  <a:pt x="-359" y="2663933"/>
                  <a:pt x="-6689" y="2426113"/>
                  <a:pt x="0" y="2299926"/>
                </a:cubicBezTo>
                <a:cubicBezTo>
                  <a:pt x="6689" y="2173740"/>
                  <a:pt x="-26006" y="1973105"/>
                  <a:pt x="0" y="1673051"/>
                </a:cubicBezTo>
                <a:cubicBezTo>
                  <a:pt x="26006" y="1372998"/>
                  <a:pt x="20022" y="1258285"/>
                  <a:pt x="0" y="1071250"/>
                </a:cubicBezTo>
                <a:cubicBezTo>
                  <a:pt x="-20022" y="884215"/>
                  <a:pt x="-8173" y="553395"/>
                  <a:pt x="0" y="419300"/>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600"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68A29C10-E32A-45CA-A8C5-C8D53E45B810}"/>
              </a:ext>
            </a:extLst>
          </p:cNvPr>
          <p:cNvPicPr>
            <a:picLocks noChangeAspect="1"/>
          </p:cNvPicPr>
          <p:nvPr/>
        </p:nvPicPr>
        <p:blipFill>
          <a:blip r:embed="rId6"/>
          <a:stretch>
            <a:fillRect/>
          </a:stretch>
        </p:blipFill>
        <p:spPr>
          <a:xfrm>
            <a:off x="674878" y="78022"/>
            <a:ext cx="4999074" cy="727477"/>
          </a:xfrm>
          <a:prstGeom prst="rect">
            <a:avLst/>
          </a:prstGeom>
        </p:spPr>
      </p:pic>
      <p:sp>
        <p:nvSpPr>
          <p:cNvPr id="2" name="Rectangle 1">
            <a:extLst>
              <a:ext uri="{FF2B5EF4-FFF2-40B4-BE49-F238E27FC236}">
                <a16:creationId xmlns:a16="http://schemas.microsoft.com/office/drawing/2014/main" xmlns="" id="{26493191-0F48-4D4E-95EC-AA189F8DED62}"/>
              </a:ext>
            </a:extLst>
          </p:cNvPr>
          <p:cNvSpPr/>
          <p:nvPr/>
        </p:nvSpPr>
        <p:spPr>
          <a:xfrm>
            <a:off x="-175613" y="794069"/>
            <a:ext cx="6853029" cy="4832092"/>
          </a:xfrm>
          <a:prstGeom prst="rect">
            <a:avLst/>
          </a:prstGeom>
        </p:spPr>
        <p:txBody>
          <a:bodyPr wrap="square">
            <a:spAutoFit/>
          </a:bodyPr>
          <a:lstStyle/>
          <a:p>
            <a:pPr algn="ctr"/>
            <a:r>
              <a:rPr lang="vi-VN" sz="2700" dirty="0">
                <a:solidFill>
                  <a:srgbClr val="222222"/>
                </a:solidFill>
                <a:latin typeface="Calibri" panose="020F0502020204030204" pitchFamily="34" charset="0"/>
                <a:cs typeface="Calibri" panose="020F0502020204030204" pitchFamily="34" charset="0"/>
              </a:rPr>
              <a:t>Gió vẽ lên mái tranh nhà</a:t>
            </a:r>
            <a:br>
              <a:rPr lang="vi-VN" sz="2700" dirty="0">
                <a:solidFill>
                  <a:srgbClr val="222222"/>
                </a:solidFill>
                <a:latin typeface="Calibri" panose="020F0502020204030204" pitchFamily="34" charset="0"/>
                <a:cs typeface="Calibri" panose="020F0502020204030204" pitchFamily="34" charset="0"/>
              </a:rPr>
            </a:br>
            <a:r>
              <a:rPr lang="vi-VN" sz="2700" dirty="0">
                <a:solidFill>
                  <a:srgbClr val="222222"/>
                </a:solidFill>
                <a:latin typeface="Calibri" panose="020F0502020204030204" pitchFamily="34" charset="0"/>
                <a:cs typeface="Calibri" panose="020F0502020204030204" pitchFamily="34" charset="0"/>
              </a:rPr>
              <a:t>Một làn khói bếp giúp bà nấu cơm,</a:t>
            </a:r>
          </a:p>
          <a:p>
            <a:pPr algn="ctr"/>
            <a:r>
              <a:rPr lang="vi-VN" sz="2700" dirty="0">
                <a:latin typeface="Calibri" panose="020F0502020204030204" pitchFamily="34" charset="0"/>
                <a:cs typeface="Calibri" panose="020F0502020204030204" pitchFamily="34" charset="0"/>
              </a:rPr>
              <a:t>Gió thức từ sớm tinh sương</a:t>
            </a:r>
            <a:br>
              <a:rPr lang="vi-VN" sz="2700" dirty="0">
                <a:latin typeface="Calibri" panose="020F0502020204030204" pitchFamily="34" charset="0"/>
                <a:cs typeface="Calibri" panose="020F0502020204030204" pitchFamily="34" charset="0"/>
              </a:rPr>
            </a:br>
            <a:r>
              <a:rPr lang="vi-VN" sz="2700" dirty="0">
                <a:latin typeface="Calibri" panose="020F0502020204030204" pitchFamily="34" charset="0"/>
                <a:cs typeface="Calibri" panose="020F0502020204030204" pitchFamily="34" charset="0"/>
              </a:rPr>
              <a:t>Gió đem mưa đến tưới vườn cho ông,</a:t>
            </a:r>
            <a:br>
              <a:rPr lang="vi-VN" sz="2700" dirty="0">
                <a:latin typeface="Calibri" panose="020F0502020204030204" pitchFamily="34" charset="0"/>
                <a:cs typeface="Calibri" panose="020F0502020204030204" pitchFamily="34" charset="0"/>
              </a:rPr>
            </a:br>
            <a:r>
              <a:rPr lang="vi-VN" sz="2700" dirty="0">
                <a:latin typeface="Calibri" panose="020F0502020204030204" pitchFamily="34" charset="0"/>
                <a:cs typeface="Calibri" panose="020F0502020204030204" pitchFamily="34" charset="0"/>
              </a:rPr>
              <a:t>Gió yêu nhất buổi rạng đông</a:t>
            </a:r>
            <a:br>
              <a:rPr lang="vi-VN" sz="2700" dirty="0">
                <a:latin typeface="Calibri" panose="020F0502020204030204" pitchFamily="34" charset="0"/>
                <a:cs typeface="Calibri" panose="020F0502020204030204" pitchFamily="34" charset="0"/>
              </a:rPr>
            </a:br>
            <a:r>
              <a:rPr lang="vi-VN" sz="2700" dirty="0">
                <a:latin typeface="Calibri" panose="020F0502020204030204" pitchFamily="34" charset="0"/>
                <a:cs typeface="Calibri" panose="020F0502020204030204" pitchFamily="34" charset="0"/>
              </a:rPr>
              <a:t>Con chim dậy hót. Nắng hồng. Trời xanh.</a:t>
            </a:r>
          </a:p>
          <a:p>
            <a:pPr algn="ctr"/>
            <a:r>
              <a:rPr lang="vi-VN" sz="2700" dirty="0">
                <a:latin typeface="Calibri" panose="020F0502020204030204" pitchFamily="34" charset="0"/>
                <a:cs typeface="Calibri" panose="020F0502020204030204" pitchFamily="34" charset="0"/>
              </a:rPr>
              <a:t>Gió vườn chăm chỉ hiền lành</a:t>
            </a:r>
            <a:br>
              <a:rPr lang="vi-VN" sz="2700" dirty="0">
                <a:latin typeface="Calibri" panose="020F0502020204030204" pitchFamily="34" charset="0"/>
                <a:cs typeface="Calibri" panose="020F0502020204030204" pitchFamily="34" charset="0"/>
              </a:rPr>
            </a:br>
            <a:r>
              <a:rPr lang="vi-VN" sz="2700" dirty="0">
                <a:latin typeface="Calibri" panose="020F0502020204030204" pitchFamily="34" charset="0"/>
                <a:cs typeface="Calibri" panose="020F0502020204030204" pitchFamily="34" charset="0"/>
              </a:rPr>
              <a:t>Làm bao việc nhỏ để thành lớn khôn.</a:t>
            </a:r>
            <a:br>
              <a:rPr lang="vi-VN" sz="2700" dirty="0">
                <a:latin typeface="Calibri" panose="020F0502020204030204" pitchFamily="34" charset="0"/>
                <a:cs typeface="Calibri" panose="020F0502020204030204" pitchFamily="34" charset="0"/>
              </a:rPr>
            </a:br>
            <a:r>
              <a:rPr lang="vi-VN" sz="2700" dirty="0">
                <a:latin typeface="Calibri" panose="020F0502020204030204" pitchFamily="34" charset="0"/>
                <a:cs typeface="Calibri" panose="020F0502020204030204" pitchFamily="34" charset="0"/>
              </a:rPr>
              <a:t>Gió đi từ một góc vườn</a:t>
            </a:r>
            <a:br>
              <a:rPr lang="vi-VN" sz="2700" dirty="0">
                <a:latin typeface="Calibri" panose="020F0502020204030204" pitchFamily="34" charset="0"/>
                <a:cs typeface="Calibri" panose="020F0502020204030204" pitchFamily="34" charset="0"/>
              </a:rPr>
            </a:br>
            <a:r>
              <a:rPr lang="vi-VN" sz="2700" dirty="0">
                <a:latin typeface="Calibri" panose="020F0502020204030204" pitchFamily="34" charset="0"/>
                <a:cs typeface="Calibri" panose="020F0502020204030204" pitchFamily="34" charset="0"/>
              </a:rPr>
              <a:t>Thổi ra trời rộng bốn phương bạn bè.</a:t>
            </a:r>
          </a:p>
          <a:p>
            <a:pPr algn="ctr"/>
            <a:endParaRPr lang="en-US" sz="2700" dirty="0"/>
          </a:p>
        </p:txBody>
      </p:sp>
      <p:grpSp>
        <p:nvGrpSpPr>
          <p:cNvPr id="66" name="Group 65">
            <a:extLst>
              <a:ext uri="{FF2B5EF4-FFF2-40B4-BE49-F238E27FC236}">
                <a16:creationId xmlns:a16="http://schemas.microsoft.com/office/drawing/2014/main" xmlns="" id="{46E358CB-D5C7-46BD-93D6-006CBADC4932}"/>
              </a:ext>
            </a:extLst>
          </p:cNvPr>
          <p:cNvGrpSpPr/>
          <p:nvPr/>
        </p:nvGrpSpPr>
        <p:grpSpPr>
          <a:xfrm>
            <a:off x="1199416" y="898733"/>
            <a:ext cx="5024641" cy="4041015"/>
            <a:chOff x="1199416" y="898733"/>
            <a:chExt cx="5024641" cy="4041015"/>
          </a:xfrm>
        </p:grpSpPr>
        <p:grpSp>
          <p:nvGrpSpPr>
            <p:cNvPr id="36" name="Group 35">
              <a:extLst>
                <a:ext uri="{FF2B5EF4-FFF2-40B4-BE49-F238E27FC236}">
                  <a16:creationId xmlns:a16="http://schemas.microsoft.com/office/drawing/2014/main" xmlns="" id="{6ED2F4FA-6FAE-4369-A210-9AEE77937B90}"/>
                </a:ext>
              </a:extLst>
            </p:cNvPr>
            <p:cNvGrpSpPr/>
            <p:nvPr/>
          </p:nvGrpSpPr>
          <p:grpSpPr>
            <a:xfrm>
              <a:off x="1199416" y="1187595"/>
              <a:ext cx="4789904" cy="3752153"/>
              <a:chOff x="1199416" y="1187595"/>
              <a:chExt cx="4789904" cy="3752153"/>
            </a:xfrm>
          </p:grpSpPr>
          <p:cxnSp>
            <p:nvCxnSpPr>
              <p:cNvPr id="10" name="Straight Connector 9">
                <a:extLst>
                  <a:ext uri="{FF2B5EF4-FFF2-40B4-BE49-F238E27FC236}">
                    <a16:creationId xmlns:a16="http://schemas.microsoft.com/office/drawing/2014/main" xmlns="" id="{EA2D6D58-4F87-4582-A6B1-14C2BF26D779}"/>
                  </a:ext>
                </a:extLst>
              </p:cNvPr>
              <p:cNvCxnSpPr>
                <a:cxnSpLocks/>
              </p:cNvCxnSpPr>
              <p:nvPr/>
            </p:nvCxnSpPr>
            <p:spPr>
              <a:xfrm flipH="1">
                <a:off x="2066557" y="1187595"/>
                <a:ext cx="3680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75909290-36D7-4DE3-B041-E881EE7B3C15}"/>
                  </a:ext>
                </a:extLst>
              </p:cNvPr>
              <p:cNvCxnSpPr>
                <a:cxnSpLocks/>
              </p:cNvCxnSpPr>
              <p:nvPr/>
            </p:nvCxnSpPr>
            <p:spPr>
              <a:xfrm flipH="1">
                <a:off x="3281948" y="1614315"/>
                <a:ext cx="9814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9FEF47AE-BFFF-49BE-BAB7-17F84B7E6DF4}"/>
                  </a:ext>
                </a:extLst>
              </p:cNvPr>
              <p:cNvCxnSpPr>
                <a:cxnSpLocks/>
              </p:cNvCxnSpPr>
              <p:nvPr/>
            </p:nvCxnSpPr>
            <p:spPr>
              <a:xfrm flipH="1">
                <a:off x="2967256" y="2006745"/>
                <a:ext cx="21762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EF3B77AC-2D41-41C1-8FFD-00569F241D6E}"/>
                  </a:ext>
                </a:extLst>
              </p:cNvPr>
              <p:cNvCxnSpPr>
                <a:cxnSpLocks/>
              </p:cNvCxnSpPr>
              <p:nvPr/>
            </p:nvCxnSpPr>
            <p:spPr>
              <a:xfrm flipH="1">
                <a:off x="1199416" y="2433465"/>
                <a:ext cx="19209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7B5446C4-5F34-4F68-9154-AC7A45780FA1}"/>
                  </a:ext>
                </a:extLst>
              </p:cNvPr>
              <p:cNvCxnSpPr>
                <a:cxnSpLocks/>
              </p:cNvCxnSpPr>
              <p:nvPr/>
            </p:nvCxnSpPr>
            <p:spPr>
              <a:xfrm flipH="1">
                <a:off x="3120390" y="2871615"/>
                <a:ext cx="20231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D78F9738-4913-49CC-811D-B538738AFE93}"/>
                  </a:ext>
                </a:extLst>
              </p:cNvPr>
              <p:cNvCxnSpPr>
                <a:cxnSpLocks/>
              </p:cNvCxnSpPr>
              <p:nvPr/>
            </p:nvCxnSpPr>
            <p:spPr>
              <a:xfrm flipH="1">
                <a:off x="1816636" y="3275475"/>
                <a:ext cx="10065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49089A33-2537-4B50-99E5-3C8B431DE77B}"/>
                  </a:ext>
                </a:extLst>
              </p:cNvPr>
              <p:cNvCxnSpPr>
                <a:cxnSpLocks/>
              </p:cNvCxnSpPr>
              <p:nvPr/>
            </p:nvCxnSpPr>
            <p:spPr>
              <a:xfrm flipH="1">
                <a:off x="3774976" y="3275475"/>
                <a:ext cx="7970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F55772B7-7266-470E-95E8-4879CB5E11E5}"/>
                  </a:ext>
                </a:extLst>
              </p:cNvPr>
              <p:cNvCxnSpPr>
                <a:cxnSpLocks/>
              </p:cNvCxnSpPr>
              <p:nvPr/>
            </p:nvCxnSpPr>
            <p:spPr>
              <a:xfrm flipH="1">
                <a:off x="5303648" y="3275475"/>
                <a:ext cx="6856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40BC5FBC-F818-4049-ACD3-F0DB9E68C12B}"/>
                  </a:ext>
                </a:extLst>
              </p:cNvPr>
              <p:cNvCxnSpPr>
                <a:cxnSpLocks/>
              </p:cNvCxnSpPr>
              <p:nvPr/>
            </p:nvCxnSpPr>
            <p:spPr>
              <a:xfrm flipH="1">
                <a:off x="2624420" y="3667905"/>
                <a:ext cx="12503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0A9DC5F8-0E46-42EC-B4EC-B11DCC2B1C92}"/>
                  </a:ext>
                </a:extLst>
              </p:cNvPr>
              <p:cNvCxnSpPr>
                <a:cxnSpLocks/>
              </p:cNvCxnSpPr>
              <p:nvPr/>
            </p:nvCxnSpPr>
            <p:spPr>
              <a:xfrm flipH="1">
                <a:off x="3946825" y="3670590"/>
                <a:ext cx="12503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347DE11E-9881-429A-99D1-6F0ABF352B17}"/>
                  </a:ext>
                </a:extLst>
              </p:cNvPr>
              <p:cNvCxnSpPr>
                <a:cxnSpLocks/>
              </p:cNvCxnSpPr>
              <p:nvPr/>
            </p:nvCxnSpPr>
            <p:spPr>
              <a:xfrm flipH="1">
                <a:off x="1870040" y="4085880"/>
                <a:ext cx="5645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0D2528BF-EC6E-4181-8D0A-069B7EA8F53E}"/>
                  </a:ext>
                </a:extLst>
              </p:cNvPr>
              <p:cNvCxnSpPr>
                <a:cxnSpLocks/>
              </p:cNvCxnSpPr>
              <p:nvPr/>
            </p:nvCxnSpPr>
            <p:spPr>
              <a:xfrm flipH="1">
                <a:off x="4517926" y="4085880"/>
                <a:ext cx="11560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25C61ECD-0208-47E4-A73E-93B6D652B12D}"/>
                  </a:ext>
                </a:extLst>
              </p:cNvPr>
              <p:cNvCxnSpPr>
                <a:cxnSpLocks/>
              </p:cNvCxnSpPr>
              <p:nvPr/>
            </p:nvCxnSpPr>
            <p:spPr>
              <a:xfrm flipH="1">
                <a:off x="3543519" y="4489740"/>
                <a:ext cx="13028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882E37E7-AFCA-4E00-9A62-8B062336BBA1}"/>
                  </a:ext>
                </a:extLst>
              </p:cNvPr>
              <p:cNvCxnSpPr>
                <a:cxnSpLocks/>
              </p:cNvCxnSpPr>
              <p:nvPr/>
            </p:nvCxnSpPr>
            <p:spPr>
              <a:xfrm flipH="1">
                <a:off x="1645469" y="4939748"/>
                <a:ext cx="13028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875C515F-2447-47C6-A3B2-C84421965F9E}"/>
                  </a:ext>
                </a:extLst>
              </p:cNvPr>
              <p:cNvCxnSpPr>
                <a:cxnSpLocks/>
              </p:cNvCxnSpPr>
              <p:nvPr/>
            </p:nvCxnSpPr>
            <p:spPr>
              <a:xfrm flipH="1" flipV="1">
                <a:off x="3079781" y="4916460"/>
                <a:ext cx="1617950" cy="4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xmlns="" id="{59358CBC-A673-4D0A-9179-A441F88B17CB}"/>
                </a:ext>
              </a:extLst>
            </p:cNvPr>
            <p:cNvCxnSpPr>
              <a:cxnSpLocks/>
            </p:cNvCxnSpPr>
            <p:nvPr/>
          </p:nvCxnSpPr>
          <p:spPr>
            <a:xfrm flipH="1">
              <a:off x="1980540" y="909466"/>
              <a:ext cx="101332" cy="254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001C5741-D990-4D23-930C-818FFC5899C1}"/>
                </a:ext>
              </a:extLst>
            </p:cNvPr>
            <p:cNvCxnSpPr>
              <a:cxnSpLocks/>
            </p:cNvCxnSpPr>
            <p:nvPr/>
          </p:nvCxnSpPr>
          <p:spPr>
            <a:xfrm flipH="1">
              <a:off x="4982810" y="898733"/>
              <a:ext cx="101332" cy="254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0C452888-50D0-468A-AB08-B5FA3B39A526}"/>
                </a:ext>
              </a:extLst>
            </p:cNvPr>
            <p:cNvCxnSpPr>
              <a:cxnSpLocks/>
            </p:cNvCxnSpPr>
            <p:nvPr/>
          </p:nvCxnSpPr>
          <p:spPr>
            <a:xfrm flipH="1">
              <a:off x="3180616" y="1314347"/>
              <a:ext cx="101332" cy="254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54150A56-4C46-40A1-8C61-65FE9CE42481}"/>
                </a:ext>
              </a:extLst>
            </p:cNvPr>
            <p:cNvCxnSpPr>
              <a:cxnSpLocks/>
            </p:cNvCxnSpPr>
            <p:nvPr/>
          </p:nvCxnSpPr>
          <p:spPr>
            <a:xfrm flipH="1">
              <a:off x="5673952" y="1314347"/>
              <a:ext cx="101332" cy="254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31E2546C-F823-4353-94DE-0650D05AD666}"/>
                </a:ext>
              </a:extLst>
            </p:cNvPr>
            <p:cNvCxnSpPr>
              <a:cxnSpLocks/>
            </p:cNvCxnSpPr>
            <p:nvPr/>
          </p:nvCxnSpPr>
          <p:spPr>
            <a:xfrm flipH="1">
              <a:off x="5724618" y="1314347"/>
              <a:ext cx="101332" cy="254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5FDFE22E-A4B1-4D0F-A59E-C1775D686C49}"/>
                </a:ext>
              </a:extLst>
            </p:cNvPr>
            <p:cNvCxnSpPr>
              <a:cxnSpLocks/>
            </p:cNvCxnSpPr>
            <p:nvPr/>
          </p:nvCxnSpPr>
          <p:spPr>
            <a:xfrm flipH="1">
              <a:off x="2475830" y="1722023"/>
              <a:ext cx="101332" cy="254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50D6EB86-3955-4393-AA05-86D88EB72527}"/>
                </a:ext>
              </a:extLst>
            </p:cNvPr>
            <p:cNvCxnSpPr>
              <a:cxnSpLocks/>
            </p:cNvCxnSpPr>
            <p:nvPr/>
          </p:nvCxnSpPr>
          <p:spPr>
            <a:xfrm flipH="1">
              <a:off x="3119364" y="2121004"/>
              <a:ext cx="101332" cy="254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929713BB-9138-4850-A4E1-32D8577BD3B0}"/>
                </a:ext>
              </a:extLst>
            </p:cNvPr>
            <p:cNvCxnSpPr>
              <a:cxnSpLocks/>
            </p:cNvCxnSpPr>
            <p:nvPr/>
          </p:nvCxnSpPr>
          <p:spPr>
            <a:xfrm flipH="1">
              <a:off x="5886712" y="2167838"/>
              <a:ext cx="101332" cy="254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1E5377A8-BF08-4AA4-9976-FB8412B1718D}"/>
                </a:ext>
              </a:extLst>
            </p:cNvPr>
            <p:cNvCxnSpPr>
              <a:cxnSpLocks/>
            </p:cNvCxnSpPr>
            <p:nvPr/>
          </p:nvCxnSpPr>
          <p:spPr>
            <a:xfrm flipH="1">
              <a:off x="5950215" y="2167838"/>
              <a:ext cx="101332" cy="254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46B92704-01E4-41A6-BCDE-DB2CA9E8A4E7}"/>
                </a:ext>
              </a:extLst>
            </p:cNvPr>
            <p:cNvCxnSpPr>
              <a:cxnSpLocks/>
            </p:cNvCxnSpPr>
            <p:nvPr/>
          </p:nvCxnSpPr>
          <p:spPr>
            <a:xfrm flipH="1">
              <a:off x="3032348" y="2559153"/>
              <a:ext cx="101332" cy="254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9CE8060A-452A-4E90-86A9-EC06854E1124}"/>
                </a:ext>
              </a:extLst>
            </p:cNvPr>
            <p:cNvCxnSpPr>
              <a:cxnSpLocks/>
            </p:cNvCxnSpPr>
            <p:nvPr/>
          </p:nvCxnSpPr>
          <p:spPr>
            <a:xfrm flipH="1">
              <a:off x="5197175" y="2571749"/>
              <a:ext cx="101332" cy="254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9765696A-DC6C-4AD3-ABD0-31DC5029AA58}"/>
                </a:ext>
              </a:extLst>
            </p:cNvPr>
            <p:cNvCxnSpPr>
              <a:cxnSpLocks/>
            </p:cNvCxnSpPr>
            <p:nvPr/>
          </p:nvCxnSpPr>
          <p:spPr>
            <a:xfrm flipH="1">
              <a:off x="2916590" y="2977069"/>
              <a:ext cx="101332" cy="254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2CB914A9-8629-4FD1-AEC1-F32EA0BA5529}"/>
                </a:ext>
              </a:extLst>
            </p:cNvPr>
            <p:cNvCxnSpPr>
              <a:cxnSpLocks/>
            </p:cNvCxnSpPr>
            <p:nvPr/>
          </p:nvCxnSpPr>
          <p:spPr>
            <a:xfrm flipH="1">
              <a:off x="2967256" y="2975610"/>
              <a:ext cx="101332" cy="254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9C2FEDB7-F99E-4D68-A4CC-6F6B3CA8B102}"/>
                </a:ext>
              </a:extLst>
            </p:cNvPr>
            <p:cNvCxnSpPr>
              <a:cxnSpLocks/>
            </p:cNvCxnSpPr>
            <p:nvPr/>
          </p:nvCxnSpPr>
          <p:spPr>
            <a:xfrm flipH="1">
              <a:off x="4563548" y="2975609"/>
              <a:ext cx="101332" cy="254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7C8EE5F0-BE52-42DE-85DC-73081636DD27}"/>
                </a:ext>
              </a:extLst>
            </p:cNvPr>
            <p:cNvCxnSpPr>
              <a:cxnSpLocks/>
            </p:cNvCxnSpPr>
            <p:nvPr/>
          </p:nvCxnSpPr>
          <p:spPr>
            <a:xfrm flipH="1">
              <a:off x="4614214" y="2987392"/>
              <a:ext cx="101332" cy="254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22710FF9-3E25-4481-8089-7F7AB1A4362E}"/>
                </a:ext>
              </a:extLst>
            </p:cNvPr>
            <p:cNvCxnSpPr>
              <a:cxnSpLocks/>
            </p:cNvCxnSpPr>
            <p:nvPr/>
          </p:nvCxnSpPr>
          <p:spPr>
            <a:xfrm flipH="1">
              <a:off x="6072059" y="2970673"/>
              <a:ext cx="101332" cy="254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2224B125-17BB-4357-9AF6-190965453BA0}"/>
                </a:ext>
              </a:extLst>
            </p:cNvPr>
            <p:cNvCxnSpPr>
              <a:cxnSpLocks/>
            </p:cNvCxnSpPr>
            <p:nvPr/>
          </p:nvCxnSpPr>
          <p:spPr>
            <a:xfrm flipH="1">
              <a:off x="6122725" y="2987392"/>
              <a:ext cx="101332" cy="254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E4FB8B99-D763-46DE-8180-70598EF9CACD}"/>
                </a:ext>
              </a:extLst>
            </p:cNvPr>
            <p:cNvCxnSpPr>
              <a:cxnSpLocks/>
            </p:cNvCxnSpPr>
            <p:nvPr/>
          </p:nvCxnSpPr>
          <p:spPr>
            <a:xfrm flipH="1">
              <a:off x="2526496" y="3386258"/>
              <a:ext cx="101332" cy="254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859BD618-B51D-451B-BA21-A5416B065063}"/>
                </a:ext>
              </a:extLst>
            </p:cNvPr>
            <p:cNvCxnSpPr>
              <a:cxnSpLocks/>
            </p:cNvCxnSpPr>
            <p:nvPr/>
          </p:nvCxnSpPr>
          <p:spPr>
            <a:xfrm flipH="1">
              <a:off x="5208258" y="3386257"/>
              <a:ext cx="101332" cy="254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xmlns="" id="{3CF21125-6124-41C8-936F-E1FA54F68191}"/>
                </a:ext>
              </a:extLst>
            </p:cNvPr>
            <p:cNvCxnSpPr>
              <a:cxnSpLocks/>
            </p:cNvCxnSpPr>
            <p:nvPr/>
          </p:nvCxnSpPr>
          <p:spPr>
            <a:xfrm flipH="1">
              <a:off x="3079781" y="3786490"/>
              <a:ext cx="101332" cy="254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xmlns="" id="{F7B18C1D-767A-4FE4-9E0C-6F5B0B6BD77D}"/>
                </a:ext>
              </a:extLst>
            </p:cNvPr>
            <p:cNvCxnSpPr>
              <a:cxnSpLocks/>
            </p:cNvCxnSpPr>
            <p:nvPr/>
          </p:nvCxnSpPr>
          <p:spPr>
            <a:xfrm flipH="1">
              <a:off x="5825950" y="3775578"/>
              <a:ext cx="101332" cy="254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F7CFE58E-6B87-47AC-88B3-73592798CD63}"/>
                </a:ext>
              </a:extLst>
            </p:cNvPr>
            <p:cNvCxnSpPr>
              <a:cxnSpLocks/>
            </p:cNvCxnSpPr>
            <p:nvPr/>
          </p:nvCxnSpPr>
          <p:spPr>
            <a:xfrm flipH="1">
              <a:off x="5886712" y="3786955"/>
              <a:ext cx="101332" cy="254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xmlns="" id="{B69FAA54-12EB-4BC9-AE3E-DE978A1F118B}"/>
                </a:ext>
              </a:extLst>
            </p:cNvPr>
            <p:cNvCxnSpPr>
              <a:cxnSpLocks/>
            </p:cNvCxnSpPr>
            <p:nvPr/>
          </p:nvCxnSpPr>
          <p:spPr>
            <a:xfrm flipH="1">
              <a:off x="2437319" y="4193555"/>
              <a:ext cx="101332" cy="254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xmlns="" id="{A3E5FCDE-D854-4693-A82E-22BEC8E96B28}"/>
                </a:ext>
              </a:extLst>
            </p:cNvPr>
            <p:cNvCxnSpPr>
              <a:cxnSpLocks/>
            </p:cNvCxnSpPr>
            <p:nvPr/>
          </p:nvCxnSpPr>
          <p:spPr>
            <a:xfrm flipH="1">
              <a:off x="4881478" y="4188620"/>
              <a:ext cx="101332" cy="254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C1510FB7-0CBC-44CA-BB0B-85357CBCE745}"/>
                </a:ext>
              </a:extLst>
            </p:cNvPr>
            <p:cNvCxnSpPr>
              <a:cxnSpLocks/>
            </p:cNvCxnSpPr>
            <p:nvPr/>
          </p:nvCxnSpPr>
          <p:spPr>
            <a:xfrm flipH="1">
              <a:off x="2917745" y="4608924"/>
              <a:ext cx="101332" cy="254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42F9CBDF-69E0-4CB4-92F4-15395C2965EE}"/>
                </a:ext>
              </a:extLst>
            </p:cNvPr>
            <p:cNvCxnSpPr>
              <a:cxnSpLocks/>
            </p:cNvCxnSpPr>
            <p:nvPr/>
          </p:nvCxnSpPr>
          <p:spPr>
            <a:xfrm flipH="1">
              <a:off x="5818613" y="4614243"/>
              <a:ext cx="101332" cy="254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F7DF01E6-8AF7-497D-BC2C-917467ED6F6F}"/>
                </a:ext>
              </a:extLst>
            </p:cNvPr>
            <p:cNvCxnSpPr>
              <a:cxnSpLocks/>
            </p:cNvCxnSpPr>
            <p:nvPr/>
          </p:nvCxnSpPr>
          <p:spPr>
            <a:xfrm flipH="1">
              <a:off x="5876616" y="4630074"/>
              <a:ext cx="101332" cy="254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92393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up)">
                                      <p:cBhvr>
                                        <p:cTn id="7" dur="500"/>
                                        <p:tgtEl>
                                          <p:spTgt spid="66"/>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xmlns="" id="{F9FAB471-FE34-461F-BA49-E0714F6FEBAF}"/>
              </a:ext>
            </a:extLst>
          </p:cNvPr>
          <p:cNvPicPr>
            <a:picLocks noChangeAspect="1"/>
          </p:cNvPicPr>
          <p:nvPr/>
        </p:nvPicPr>
        <p:blipFill rotWithShape="1">
          <a:blip r:embed="rId2"/>
          <a:srcRect l="10111" t="37327" r="10111" b="12649"/>
          <a:stretch/>
        </p:blipFill>
        <p:spPr>
          <a:xfrm>
            <a:off x="-1" y="-1"/>
            <a:ext cx="9142971" cy="4400551"/>
          </a:xfrm>
          <a:prstGeom prst="rect">
            <a:avLst/>
          </a:prstGeom>
        </p:spPr>
      </p:pic>
      <p:pic>
        <p:nvPicPr>
          <p:cNvPr id="31" name="Picture 30">
            <a:extLst>
              <a:ext uri="{FF2B5EF4-FFF2-40B4-BE49-F238E27FC236}">
                <a16:creationId xmlns:a16="http://schemas.microsoft.com/office/drawing/2014/main" xmlns="" id="{BD3FB698-1D4F-4987-9E51-8251ECA2403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1594543"/>
            <a:ext cx="9144000" cy="3548958"/>
          </a:xfrm>
          <a:prstGeom prst="rect">
            <a:avLst/>
          </a:prstGeom>
        </p:spPr>
      </p:pic>
      <p:grpSp>
        <p:nvGrpSpPr>
          <p:cNvPr id="10" name="Group 9">
            <a:extLst>
              <a:ext uri="{FF2B5EF4-FFF2-40B4-BE49-F238E27FC236}">
                <a16:creationId xmlns:a16="http://schemas.microsoft.com/office/drawing/2014/main" xmlns="" id="{636DC5A4-355F-4798-BBFF-73EE77768341}"/>
              </a:ext>
            </a:extLst>
          </p:cNvPr>
          <p:cNvGrpSpPr/>
          <p:nvPr/>
        </p:nvGrpSpPr>
        <p:grpSpPr>
          <a:xfrm>
            <a:off x="153591" y="283523"/>
            <a:ext cx="4325245" cy="2530788"/>
            <a:chOff x="3075433" y="1255651"/>
            <a:chExt cx="4325245" cy="2530788"/>
          </a:xfrm>
        </p:grpSpPr>
        <p:sp>
          <p:nvSpPr>
            <p:cNvPr id="12" name="Rectangle: Rounded Corners 6">
              <a:extLst>
                <a:ext uri="{FF2B5EF4-FFF2-40B4-BE49-F238E27FC236}">
                  <a16:creationId xmlns:a16="http://schemas.microsoft.com/office/drawing/2014/main" xmlns="" id="{BFA7A6AA-CF83-4BCF-AFDD-3E2501304D73}"/>
                </a:ext>
              </a:extLst>
            </p:cNvPr>
            <p:cNvSpPr/>
            <p:nvPr/>
          </p:nvSpPr>
          <p:spPr>
            <a:xfrm>
              <a:off x="3075433" y="1724298"/>
              <a:ext cx="4325245" cy="2062141"/>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2800" b="0" i="0" dirty="0" err="1">
                  <a:solidFill>
                    <a:srgbClr val="000000"/>
                  </a:solidFill>
                  <a:effectLst/>
                  <a:latin typeface="UTM Duepuntozero" panose="02040603050506020204" pitchFamily="18" charset="0"/>
                </a:rPr>
                <a:t>Phân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công</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theo</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đoạn</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b="0" i="0" dirty="0" err="1">
                  <a:solidFill>
                    <a:srgbClr val="000000"/>
                  </a:solidFill>
                  <a:effectLst/>
                  <a:latin typeface="UTM Duepuntozero" panose="02040603050506020204" pitchFamily="18" charset="0"/>
                </a:rPr>
                <a:t>Tất</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cả</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thành</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viên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đều</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dirty="0" err="1">
                  <a:solidFill>
                    <a:srgbClr val="000000"/>
                  </a:solidFill>
                  <a:latin typeface="UTM Duepuntozero" panose="02040603050506020204" pitchFamily="18" charset="0"/>
                </a:rPr>
                <a:t>Giải</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nghĩa</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từ</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cùng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nhau</a:t>
              </a:r>
              <a:r>
                <a:rPr lang="en-US" sz="2800" dirty="0">
                  <a:solidFill>
                    <a:srgbClr val="000000"/>
                  </a:solidFill>
                  <a:latin typeface="UTM Duepuntozero" panose="02040603050506020204" pitchFamily="18" charset="0"/>
                </a:rPr>
                <a:t>.</a:t>
              </a:r>
              <a:r>
                <a:rPr lang="en-US" sz="2800" b="0" i="0" dirty="0">
                  <a:solidFill>
                    <a:srgbClr val="000000"/>
                  </a:solidFill>
                  <a:effectLst/>
                  <a:latin typeface="UTM Duepuntozero" panose="02040603050506020204" pitchFamily="18" charset="0"/>
                </a:rPr>
                <a:t> </a:t>
              </a:r>
              <a:endParaRPr lang="vi-VN" sz="2800" b="0" i="0" dirty="0">
                <a:solidFill>
                  <a:srgbClr val="000000"/>
                </a:solidFill>
                <a:effectLst/>
              </a:endParaRPr>
            </a:p>
          </p:txBody>
        </p:sp>
        <p:sp>
          <p:nvSpPr>
            <p:cNvPr id="13" name="Rectangle: Rounded Corners 12">
              <a:extLst>
                <a:ext uri="{FF2B5EF4-FFF2-40B4-BE49-F238E27FC236}">
                  <a16:creationId xmlns:a16="http://schemas.microsoft.com/office/drawing/2014/main" xmlns=""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4" name="Picture 13">
              <a:extLst>
                <a:ext uri="{FF2B5EF4-FFF2-40B4-BE49-F238E27FC236}">
                  <a16:creationId xmlns:a16="http://schemas.microsoft.com/office/drawing/2014/main" xmlns="" id="{4C037396-E6E1-4F80-8270-55CC5E5449B9}"/>
                </a:ext>
              </a:extLst>
            </p:cNvPr>
            <p:cNvPicPr>
              <a:picLocks noChangeAspect="1"/>
            </p:cNvPicPr>
            <p:nvPr/>
          </p:nvPicPr>
          <p:blipFill>
            <a:blip r:embed="rId5"/>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xmlns="" id="{5960124D-772E-4A64-8C2E-6390DFBCC6AA}"/>
                </a:ext>
              </a:extLst>
            </p:cNvPr>
            <p:cNvPicPr>
              <a:picLocks noChangeAspect="1"/>
            </p:cNvPicPr>
            <p:nvPr/>
          </p:nvPicPr>
          <p:blipFill>
            <a:blip r:embed="rId5"/>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xmlns="" id="{5A5D5912-F5CB-488F-A8A0-EC29081D8946}"/>
                </a:ext>
              </a:extLst>
            </p:cNvPr>
            <p:cNvPicPr>
              <a:picLocks noChangeAspect="1"/>
            </p:cNvPicPr>
            <p:nvPr/>
          </p:nvPicPr>
          <p:blipFill>
            <a:blip r:embed="rId5"/>
            <a:stretch>
              <a:fillRect/>
            </a:stretch>
          </p:blipFill>
          <p:spPr>
            <a:xfrm flipH="1">
              <a:off x="3152674" y="3159614"/>
              <a:ext cx="570470" cy="570470"/>
            </a:xfrm>
            <a:prstGeom prst="rect">
              <a:avLst/>
            </a:prstGeom>
          </p:spPr>
        </p:pic>
      </p:grpSp>
      <p:pic>
        <p:nvPicPr>
          <p:cNvPr id="33" name="Picture 29">
            <a:extLst>
              <a:ext uri="{FF2B5EF4-FFF2-40B4-BE49-F238E27FC236}">
                <a16:creationId xmlns:a16="http://schemas.microsoft.com/office/drawing/2014/main" xmlns="" id="{DF022234-473F-4F5F-BA4B-EDBBFF80653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875733" y="358098"/>
            <a:ext cx="3690048" cy="1620214"/>
          </a:xfrm>
          <a:prstGeom prst="rect">
            <a:avLst/>
          </a:prstGeom>
        </p:spPr>
      </p:pic>
      <p:grpSp>
        <p:nvGrpSpPr>
          <p:cNvPr id="17" name="Group 16">
            <a:extLst>
              <a:ext uri="{FF2B5EF4-FFF2-40B4-BE49-F238E27FC236}">
                <a16:creationId xmlns:a16="http://schemas.microsoft.com/office/drawing/2014/main" xmlns="" id="{E8EDED5C-77E4-4CC4-8342-75D084A7CCC6}"/>
              </a:ext>
            </a:extLst>
          </p:cNvPr>
          <p:cNvGrpSpPr/>
          <p:nvPr/>
        </p:nvGrpSpPr>
        <p:grpSpPr>
          <a:xfrm>
            <a:off x="3531870" y="2526222"/>
            <a:ext cx="5445754" cy="2437071"/>
            <a:chOff x="5189220" y="3812803"/>
            <a:chExt cx="5445754" cy="2437071"/>
          </a:xfrm>
        </p:grpSpPr>
        <p:grpSp>
          <p:nvGrpSpPr>
            <p:cNvPr id="18" name="Group 17">
              <a:extLst>
                <a:ext uri="{FF2B5EF4-FFF2-40B4-BE49-F238E27FC236}">
                  <a16:creationId xmlns:a16="http://schemas.microsoft.com/office/drawing/2014/main" xmlns=""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xmlns="" id="{ED3ED6A3-7C28-4F8A-8CAB-3BD076BE8170}"/>
                  </a:ext>
                </a:extLst>
              </p:cNvPr>
              <p:cNvSpPr/>
              <p:nvPr/>
            </p:nvSpPr>
            <p:spPr>
              <a:xfrm>
                <a:off x="3323320" y="1724299"/>
                <a:ext cx="5445754" cy="1963626"/>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800" dirty="0">
                    <a:solidFill>
                      <a:srgbClr val="000000"/>
                    </a:solidFill>
                    <a:latin typeface="UTM Duepuntozero" panose="02040603050506020204" pitchFamily="18" charset="0"/>
                  </a:rPr>
                  <a:t>1.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2.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to, </a:t>
                </a:r>
                <a:r>
                  <a:rPr lang="en-US" sz="2800" dirty="0" err="1">
                    <a:solidFill>
                      <a:srgbClr val="000000"/>
                    </a:solidFill>
                    <a:latin typeface="UTM Duepuntozero" panose="02040603050506020204" pitchFamily="18" charset="0"/>
                  </a:rPr>
                  <a:t>rõ</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3.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ngắt</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nghỉ</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chỗ</a:t>
                </a:r>
                <a:r>
                  <a:rPr lang="en-US" sz="2800" dirty="0">
                    <a:solidFill>
                      <a:srgbClr val="000000"/>
                    </a:solidFill>
                    <a:latin typeface="UTM Duepuntozero" panose="02040603050506020204" pitchFamily="18" charset="0"/>
                  </a:rPr>
                  <a:t>.</a:t>
                </a:r>
                <a:endParaRPr lang="en-US" sz="2800" b="0" i="0" dirty="0">
                  <a:solidFill>
                    <a:srgbClr val="000000"/>
                  </a:solidFill>
                  <a:effectLst/>
                  <a:latin typeface="UTM Duepuntozero" panose="02040603050506020204" pitchFamily="18" charset="0"/>
                </a:endParaRPr>
              </a:p>
            </p:txBody>
          </p:sp>
          <p:sp>
            <p:nvSpPr>
              <p:cNvPr id="29" name="Rectangle: Rounded Corners 28">
                <a:extLst>
                  <a:ext uri="{FF2B5EF4-FFF2-40B4-BE49-F238E27FC236}">
                    <a16:creationId xmlns:a16="http://schemas.microsoft.com/office/drawing/2014/main" xmlns=""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9" name="Picture 18">
              <a:extLst>
                <a:ext uri="{FF2B5EF4-FFF2-40B4-BE49-F238E27FC236}">
                  <a16:creationId xmlns:a16="http://schemas.microsoft.com/office/drawing/2014/main" xmlns="" id="{96A81430-563D-4429-89CD-CA916B250AAD}"/>
                </a:ext>
              </a:extLst>
            </p:cNvPr>
            <p:cNvPicPr>
              <a:picLocks noChangeAspect="1"/>
            </p:cNvPicPr>
            <p:nvPr/>
          </p:nvPicPr>
          <p:blipFill>
            <a:blip r:embed="rId8"/>
            <a:stretch>
              <a:fillRect/>
            </a:stretch>
          </p:blipFill>
          <p:spPr>
            <a:xfrm>
              <a:off x="7431925" y="4690660"/>
              <a:ext cx="469963" cy="469963"/>
            </a:xfrm>
            <a:prstGeom prst="rect">
              <a:avLst/>
            </a:prstGeom>
          </p:spPr>
        </p:pic>
        <p:pic>
          <p:nvPicPr>
            <p:cNvPr id="20" name="Picture 19">
              <a:extLst>
                <a:ext uri="{FF2B5EF4-FFF2-40B4-BE49-F238E27FC236}">
                  <a16:creationId xmlns:a16="http://schemas.microsoft.com/office/drawing/2014/main" xmlns="" id="{8FB4676E-57B5-45B1-A0C0-D2AF977B7C1A}"/>
                </a:ext>
              </a:extLst>
            </p:cNvPr>
            <p:cNvPicPr>
              <a:picLocks noChangeAspect="1"/>
            </p:cNvPicPr>
            <p:nvPr/>
          </p:nvPicPr>
          <p:blipFill>
            <a:blip r:embed="rId9"/>
            <a:stretch>
              <a:fillRect/>
            </a:stretch>
          </p:blipFill>
          <p:spPr>
            <a:xfrm>
              <a:off x="6875251" y="4690660"/>
              <a:ext cx="469963" cy="469963"/>
            </a:xfrm>
            <a:prstGeom prst="rect">
              <a:avLst/>
            </a:prstGeom>
          </p:spPr>
        </p:pic>
        <p:pic>
          <p:nvPicPr>
            <p:cNvPr id="21" name="Picture 20">
              <a:extLst>
                <a:ext uri="{FF2B5EF4-FFF2-40B4-BE49-F238E27FC236}">
                  <a16:creationId xmlns:a16="http://schemas.microsoft.com/office/drawing/2014/main" xmlns="" id="{8AE7CEA4-2702-47E7-81AB-CBC3116C2F25}"/>
                </a:ext>
              </a:extLst>
            </p:cNvPr>
            <p:cNvPicPr>
              <a:picLocks noChangeAspect="1"/>
            </p:cNvPicPr>
            <p:nvPr/>
          </p:nvPicPr>
          <p:blipFill>
            <a:blip r:embed="rId10"/>
            <a:stretch>
              <a:fillRect/>
            </a:stretch>
          </p:blipFill>
          <p:spPr>
            <a:xfrm>
              <a:off x="7988599" y="4690660"/>
              <a:ext cx="469963" cy="469963"/>
            </a:xfrm>
            <a:prstGeom prst="rect">
              <a:avLst/>
            </a:prstGeom>
          </p:spPr>
        </p:pic>
        <p:pic>
          <p:nvPicPr>
            <p:cNvPr id="22" name="Picture 21">
              <a:extLst>
                <a:ext uri="{FF2B5EF4-FFF2-40B4-BE49-F238E27FC236}">
                  <a16:creationId xmlns:a16="http://schemas.microsoft.com/office/drawing/2014/main" xmlns="" id="{1F7687FA-4F35-4B03-98D1-7C8D7650616E}"/>
                </a:ext>
              </a:extLst>
            </p:cNvPr>
            <p:cNvPicPr>
              <a:picLocks noChangeAspect="1"/>
            </p:cNvPicPr>
            <p:nvPr/>
          </p:nvPicPr>
          <p:blipFill>
            <a:blip r:embed="rId8"/>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xmlns="" id="{2340C855-4F0D-4D25-A7E8-27F24D052248}"/>
                </a:ext>
              </a:extLst>
            </p:cNvPr>
            <p:cNvPicPr>
              <a:picLocks noChangeAspect="1"/>
            </p:cNvPicPr>
            <p:nvPr/>
          </p:nvPicPr>
          <p:blipFill>
            <a:blip r:embed="rId9"/>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xmlns="" id="{5C9AEEEF-1E6D-490C-A627-1FC81FB6F03E}"/>
                </a:ext>
              </a:extLst>
            </p:cNvPr>
            <p:cNvPicPr>
              <a:picLocks noChangeAspect="1"/>
            </p:cNvPicPr>
            <p:nvPr/>
          </p:nvPicPr>
          <p:blipFill>
            <a:blip r:embed="rId10"/>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xmlns="" id="{C696EB35-6E54-4544-A3D1-4DFC8CABEC5C}"/>
                </a:ext>
              </a:extLst>
            </p:cNvPr>
            <p:cNvPicPr>
              <a:picLocks noChangeAspect="1"/>
            </p:cNvPicPr>
            <p:nvPr/>
          </p:nvPicPr>
          <p:blipFill>
            <a:blip r:embed="rId8"/>
            <a:stretch>
              <a:fillRect/>
            </a:stretch>
          </p:blipFill>
          <p:spPr>
            <a:xfrm>
              <a:off x="9373355" y="5728371"/>
              <a:ext cx="469963" cy="469963"/>
            </a:xfrm>
            <a:prstGeom prst="rect">
              <a:avLst/>
            </a:prstGeom>
          </p:spPr>
        </p:pic>
        <p:pic>
          <p:nvPicPr>
            <p:cNvPr id="26" name="Picture 25">
              <a:extLst>
                <a:ext uri="{FF2B5EF4-FFF2-40B4-BE49-F238E27FC236}">
                  <a16:creationId xmlns:a16="http://schemas.microsoft.com/office/drawing/2014/main" xmlns="" id="{0797F12C-9C18-4A23-9620-5F3D4C5D3786}"/>
                </a:ext>
              </a:extLst>
            </p:cNvPr>
            <p:cNvPicPr>
              <a:picLocks noChangeAspect="1"/>
            </p:cNvPicPr>
            <p:nvPr/>
          </p:nvPicPr>
          <p:blipFill>
            <a:blip r:embed="rId9"/>
            <a:stretch>
              <a:fillRect/>
            </a:stretch>
          </p:blipFill>
          <p:spPr>
            <a:xfrm>
              <a:off x="8816681" y="5728371"/>
              <a:ext cx="469963" cy="469963"/>
            </a:xfrm>
            <a:prstGeom prst="rect">
              <a:avLst/>
            </a:prstGeom>
          </p:spPr>
        </p:pic>
        <p:pic>
          <p:nvPicPr>
            <p:cNvPr id="27" name="Picture 26">
              <a:extLst>
                <a:ext uri="{FF2B5EF4-FFF2-40B4-BE49-F238E27FC236}">
                  <a16:creationId xmlns:a16="http://schemas.microsoft.com/office/drawing/2014/main" xmlns="" id="{E5FEA0C2-C466-41D1-BD19-A96547C706B8}"/>
                </a:ext>
              </a:extLst>
            </p:cNvPr>
            <p:cNvPicPr>
              <a:picLocks noChangeAspect="1"/>
            </p:cNvPicPr>
            <p:nvPr/>
          </p:nvPicPr>
          <p:blipFill>
            <a:blip r:embed="rId10"/>
            <a:stretch>
              <a:fillRect/>
            </a:stretch>
          </p:blipFill>
          <p:spPr>
            <a:xfrm>
              <a:off x="9930029" y="5728371"/>
              <a:ext cx="469963" cy="469963"/>
            </a:xfrm>
            <a:prstGeom prst="rect">
              <a:avLst/>
            </a:prstGeom>
          </p:spPr>
        </p:pic>
      </p:grpSp>
      <p:sp>
        <p:nvSpPr>
          <p:cNvPr id="32" name="TextBox 31">
            <a:extLst>
              <a:ext uri="{FF2B5EF4-FFF2-40B4-BE49-F238E27FC236}">
                <a16:creationId xmlns:a16="http://schemas.microsoft.com/office/drawing/2014/main" xmlns="" id="{85D9A454-0436-4727-BBDA-961E85FA2638}"/>
              </a:ext>
            </a:extLst>
          </p:cNvPr>
          <p:cNvSpPr txBox="1"/>
          <p:nvPr/>
        </p:nvSpPr>
        <p:spPr>
          <a:xfrm>
            <a:off x="2889142" y="433471"/>
            <a:ext cx="7889965" cy="1323439"/>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a:t>
            </a:r>
            <a:endPar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TRONG NHÓM</a:t>
            </a:r>
          </a:p>
        </p:txBody>
      </p:sp>
    </p:spTree>
    <p:extLst>
      <p:ext uri="{BB962C8B-B14F-4D97-AF65-F5344CB8AC3E}">
        <p14:creationId xmlns:p14="http://schemas.microsoft.com/office/powerpoint/2010/main" val="1018148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A343301D-9EC3-4480-B436-7AA2ED6ECE8C}"/>
              </a:ext>
            </a:extLst>
          </p:cNvPr>
          <p:cNvPicPr>
            <a:picLocks noChangeAspect="1"/>
          </p:cNvPicPr>
          <p:nvPr/>
        </p:nvPicPr>
        <p:blipFill rotWithShape="1">
          <a:blip r:embed="rId2"/>
          <a:srcRect l="10111" t="37327" r="10111" b="12649"/>
          <a:stretch/>
        </p:blipFill>
        <p:spPr>
          <a:xfrm>
            <a:off x="-1" y="-1"/>
            <a:ext cx="9142971" cy="4400551"/>
          </a:xfrm>
          <a:prstGeom prst="rect">
            <a:avLst/>
          </a:prstGeom>
        </p:spPr>
      </p:pic>
      <p:pic>
        <p:nvPicPr>
          <p:cNvPr id="19" name="Picture 29">
            <a:extLst>
              <a:ext uri="{FF2B5EF4-FFF2-40B4-BE49-F238E27FC236}">
                <a16:creationId xmlns:a16="http://schemas.microsoft.com/office/drawing/2014/main" xmlns="" id="{835CA420-068A-49C6-A29F-EB70877F8B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93281" y="230644"/>
            <a:ext cx="6331656" cy="897463"/>
          </a:xfrm>
          <a:prstGeom prst="rect">
            <a:avLst/>
          </a:prstGeom>
        </p:spPr>
      </p:pic>
      <p:pic>
        <p:nvPicPr>
          <p:cNvPr id="18" name="Picture 17">
            <a:extLst>
              <a:ext uri="{FF2B5EF4-FFF2-40B4-BE49-F238E27FC236}">
                <a16:creationId xmlns:a16="http://schemas.microsoft.com/office/drawing/2014/main" xmlns="" id="{650ECCD3-4F65-4906-9DD2-8D91257FB97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1594543"/>
            <a:ext cx="9144000" cy="3548958"/>
          </a:xfrm>
          <a:prstGeom prst="rect">
            <a:avLst/>
          </a:prstGeom>
        </p:spPr>
      </p:pic>
      <p:sp>
        <p:nvSpPr>
          <p:cNvPr id="30" name="TextBox 29">
            <a:extLst>
              <a:ext uri="{FF2B5EF4-FFF2-40B4-BE49-F238E27FC236}">
                <a16:creationId xmlns:a16="http://schemas.microsoft.com/office/drawing/2014/main" xmlns="" id="{B9120891-5EC7-46DD-892D-388A77C41986}"/>
              </a:ext>
            </a:extLst>
          </p:cNvPr>
          <p:cNvSpPr txBox="1"/>
          <p:nvPr/>
        </p:nvSpPr>
        <p:spPr>
          <a:xfrm>
            <a:off x="538061" y="271310"/>
            <a:ext cx="7889965" cy="769441"/>
          </a:xfrm>
          <a:prstGeom prst="rect">
            <a:avLst/>
          </a:prstGeom>
          <a:noFill/>
        </p:spPr>
        <p:txBody>
          <a:bodyPr wrap="square" rtlCol="0">
            <a:spAutoFit/>
          </a:bodyP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grpSp>
        <p:nvGrpSpPr>
          <p:cNvPr id="31" name="Group 30">
            <a:extLst>
              <a:ext uri="{FF2B5EF4-FFF2-40B4-BE49-F238E27FC236}">
                <a16:creationId xmlns:a16="http://schemas.microsoft.com/office/drawing/2014/main" xmlns="" id="{86D04A23-A49E-4EC2-81DE-6E53CC2618C4}"/>
              </a:ext>
            </a:extLst>
          </p:cNvPr>
          <p:cNvGrpSpPr/>
          <p:nvPr/>
        </p:nvGrpSpPr>
        <p:grpSpPr>
          <a:xfrm>
            <a:off x="827928" y="1302155"/>
            <a:ext cx="7310232" cy="3287264"/>
            <a:chOff x="5548616" y="3863568"/>
            <a:chExt cx="5668381" cy="2548957"/>
          </a:xfrm>
        </p:grpSpPr>
        <p:grpSp>
          <p:nvGrpSpPr>
            <p:cNvPr id="33" name="Group 32">
              <a:extLst>
                <a:ext uri="{FF2B5EF4-FFF2-40B4-BE49-F238E27FC236}">
                  <a16:creationId xmlns:a16="http://schemas.microsoft.com/office/drawing/2014/main" xmlns="" id="{35E6B176-8F03-492A-A965-11B158AC3D81}"/>
                </a:ext>
              </a:extLst>
            </p:cNvPr>
            <p:cNvGrpSpPr/>
            <p:nvPr/>
          </p:nvGrpSpPr>
          <p:grpSpPr>
            <a:xfrm>
              <a:off x="5548616" y="3863568"/>
              <a:ext cx="5668381" cy="2548957"/>
              <a:chOff x="3682716" y="1301619"/>
              <a:chExt cx="5668381" cy="2548957"/>
            </a:xfrm>
          </p:grpSpPr>
          <p:sp>
            <p:nvSpPr>
              <p:cNvPr id="43" name="Rectangle: Rounded Corners 12">
                <a:extLst>
                  <a:ext uri="{FF2B5EF4-FFF2-40B4-BE49-F238E27FC236}">
                    <a16:creationId xmlns:a16="http://schemas.microsoft.com/office/drawing/2014/main" xmlns="" id="{FDD48ECF-A29F-4821-8D02-E8D285331752}"/>
                  </a:ext>
                </a:extLst>
              </p:cNvPr>
              <p:cNvSpPr/>
              <p:nvPr/>
            </p:nvSpPr>
            <p:spPr>
              <a:xfrm>
                <a:off x="3682716" y="1724298"/>
                <a:ext cx="5668381" cy="2126278"/>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UTM Duepuntozero" panose="02040603050506020204" pitchFamily="18" charset="0"/>
                  </a:rPr>
                  <a:t>1.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2.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to, </a:t>
                </a:r>
                <a:r>
                  <a:rPr lang="en-US" sz="3600" dirty="0" err="1">
                    <a:solidFill>
                      <a:srgbClr val="000000"/>
                    </a:solidFill>
                    <a:latin typeface="UTM Duepuntozero" panose="02040603050506020204" pitchFamily="18" charset="0"/>
                  </a:rPr>
                  <a:t>rõ</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3.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ngắt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nghỉ</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chỗ</a:t>
                </a:r>
                <a:r>
                  <a:rPr lang="en-US" sz="3600" dirty="0">
                    <a:solidFill>
                      <a:srgbClr val="000000"/>
                    </a:solidFill>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p:txBody>
          </p:sp>
          <p:sp>
            <p:nvSpPr>
              <p:cNvPr id="44" name="Rectangle: Rounded Corners 43">
                <a:extLst>
                  <a:ext uri="{FF2B5EF4-FFF2-40B4-BE49-F238E27FC236}">
                    <a16:creationId xmlns:a16="http://schemas.microsoft.com/office/drawing/2014/main" xmlns="" id="{D1C50646-8E87-4BE5-82D5-2EB2B400366A}"/>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4" name="Picture 33">
              <a:extLst>
                <a:ext uri="{FF2B5EF4-FFF2-40B4-BE49-F238E27FC236}">
                  <a16:creationId xmlns:a16="http://schemas.microsoft.com/office/drawing/2014/main" xmlns="" id="{FA45A2EB-198E-41B4-9848-2F5A34AC4B4A}"/>
                </a:ext>
              </a:extLst>
            </p:cNvPr>
            <p:cNvPicPr>
              <a:picLocks noChangeAspect="1"/>
            </p:cNvPicPr>
            <p:nvPr/>
          </p:nvPicPr>
          <p:blipFill>
            <a:blip r:embed="rId7"/>
            <a:stretch>
              <a:fillRect/>
            </a:stretch>
          </p:blipFill>
          <p:spPr>
            <a:xfrm>
              <a:off x="7792636" y="4821443"/>
              <a:ext cx="469963" cy="469963"/>
            </a:xfrm>
            <a:prstGeom prst="rect">
              <a:avLst/>
            </a:prstGeom>
          </p:spPr>
        </p:pic>
        <p:pic>
          <p:nvPicPr>
            <p:cNvPr id="35" name="Picture 34">
              <a:extLst>
                <a:ext uri="{FF2B5EF4-FFF2-40B4-BE49-F238E27FC236}">
                  <a16:creationId xmlns:a16="http://schemas.microsoft.com/office/drawing/2014/main" xmlns="" id="{54548DA5-F8CA-4C4E-B089-621398931608}"/>
                </a:ext>
              </a:extLst>
            </p:cNvPr>
            <p:cNvPicPr>
              <a:picLocks noChangeAspect="1"/>
            </p:cNvPicPr>
            <p:nvPr/>
          </p:nvPicPr>
          <p:blipFill>
            <a:blip r:embed="rId8"/>
            <a:stretch>
              <a:fillRect/>
            </a:stretch>
          </p:blipFill>
          <p:spPr>
            <a:xfrm>
              <a:off x="7235962" y="4821443"/>
              <a:ext cx="469963" cy="469963"/>
            </a:xfrm>
            <a:prstGeom prst="rect">
              <a:avLst/>
            </a:prstGeom>
          </p:spPr>
        </p:pic>
        <p:pic>
          <p:nvPicPr>
            <p:cNvPr id="36" name="Picture 35">
              <a:extLst>
                <a:ext uri="{FF2B5EF4-FFF2-40B4-BE49-F238E27FC236}">
                  <a16:creationId xmlns:a16="http://schemas.microsoft.com/office/drawing/2014/main" xmlns="" id="{0F4D2842-7CE7-4CF4-A011-476B2C4B5C49}"/>
                </a:ext>
              </a:extLst>
            </p:cNvPr>
            <p:cNvPicPr>
              <a:picLocks noChangeAspect="1"/>
            </p:cNvPicPr>
            <p:nvPr/>
          </p:nvPicPr>
          <p:blipFill>
            <a:blip r:embed="rId9"/>
            <a:stretch>
              <a:fillRect/>
            </a:stretch>
          </p:blipFill>
          <p:spPr>
            <a:xfrm>
              <a:off x="8349310" y="4821443"/>
              <a:ext cx="469963" cy="469963"/>
            </a:xfrm>
            <a:prstGeom prst="rect">
              <a:avLst/>
            </a:prstGeom>
          </p:spPr>
        </p:pic>
        <p:pic>
          <p:nvPicPr>
            <p:cNvPr id="37" name="Picture 36">
              <a:extLst>
                <a:ext uri="{FF2B5EF4-FFF2-40B4-BE49-F238E27FC236}">
                  <a16:creationId xmlns:a16="http://schemas.microsoft.com/office/drawing/2014/main" xmlns="" id="{BA620E73-FCE7-4823-A137-DCB1609E15E9}"/>
                </a:ext>
              </a:extLst>
            </p:cNvPr>
            <p:cNvPicPr>
              <a:picLocks noChangeAspect="1"/>
            </p:cNvPicPr>
            <p:nvPr/>
          </p:nvPicPr>
          <p:blipFill>
            <a:blip r:embed="rId7"/>
            <a:stretch>
              <a:fillRect/>
            </a:stretch>
          </p:blipFill>
          <p:spPr>
            <a:xfrm>
              <a:off x="7792636" y="5402382"/>
              <a:ext cx="469963" cy="469963"/>
            </a:xfrm>
            <a:prstGeom prst="rect">
              <a:avLst/>
            </a:prstGeom>
          </p:spPr>
        </p:pic>
        <p:pic>
          <p:nvPicPr>
            <p:cNvPr id="38" name="Picture 37">
              <a:extLst>
                <a:ext uri="{FF2B5EF4-FFF2-40B4-BE49-F238E27FC236}">
                  <a16:creationId xmlns:a16="http://schemas.microsoft.com/office/drawing/2014/main" xmlns="" id="{3DDE3EB8-19F1-40FF-BAE2-38FC877389FE}"/>
                </a:ext>
              </a:extLst>
            </p:cNvPr>
            <p:cNvPicPr>
              <a:picLocks noChangeAspect="1"/>
            </p:cNvPicPr>
            <p:nvPr/>
          </p:nvPicPr>
          <p:blipFill>
            <a:blip r:embed="rId8"/>
            <a:stretch>
              <a:fillRect/>
            </a:stretch>
          </p:blipFill>
          <p:spPr>
            <a:xfrm>
              <a:off x="7235962" y="5402382"/>
              <a:ext cx="469963" cy="469963"/>
            </a:xfrm>
            <a:prstGeom prst="rect">
              <a:avLst/>
            </a:prstGeom>
          </p:spPr>
        </p:pic>
        <p:pic>
          <p:nvPicPr>
            <p:cNvPr id="39" name="Picture 38">
              <a:extLst>
                <a:ext uri="{FF2B5EF4-FFF2-40B4-BE49-F238E27FC236}">
                  <a16:creationId xmlns:a16="http://schemas.microsoft.com/office/drawing/2014/main" xmlns="" id="{D3F7BAE5-28C5-4CED-B35D-EA2FCE07C136}"/>
                </a:ext>
              </a:extLst>
            </p:cNvPr>
            <p:cNvPicPr>
              <a:picLocks noChangeAspect="1"/>
            </p:cNvPicPr>
            <p:nvPr/>
          </p:nvPicPr>
          <p:blipFill>
            <a:blip r:embed="rId9"/>
            <a:stretch>
              <a:fillRect/>
            </a:stretch>
          </p:blipFill>
          <p:spPr>
            <a:xfrm>
              <a:off x="8349310" y="5402382"/>
              <a:ext cx="469963" cy="469963"/>
            </a:xfrm>
            <a:prstGeom prst="rect">
              <a:avLst/>
            </a:prstGeom>
          </p:spPr>
        </p:pic>
        <p:pic>
          <p:nvPicPr>
            <p:cNvPr id="40" name="Picture 39">
              <a:extLst>
                <a:ext uri="{FF2B5EF4-FFF2-40B4-BE49-F238E27FC236}">
                  <a16:creationId xmlns:a16="http://schemas.microsoft.com/office/drawing/2014/main" xmlns="" id="{BE484DED-582E-46E7-A563-D8E3FF9D978B}"/>
                </a:ext>
              </a:extLst>
            </p:cNvPr>
            <p:cNvPicPr>
              <a:picLocks noChangeAspect="1"/>
            </p:cNvPicPr>
            <p:nvPr/>
          </p:nvPicPr>
          <p:blipFill>
            <a:blip r:embed="rId7"/>
            <a:stretch>
              <a:fillRect/>
            </a:stretch>
          </p:blipFill>
          <p:spPr>
            <a:xfrm>
              <a:off x="9688276" y="5885485"/>
              <a:ext cx="469963" cy="469963"/>
            </a:xfrm>
            <a:prstGeom prst="rect">
              <a:avLst/>
            </a:prstGeom>
          </p:spPr>
        </p:pic>
        <p:pic>
          <p:nvPicPr>
            <p:cNvPr id="41" name="Picture 40">
              <a:extLst>
                <a:ext uri="{FF2B5EF4-FFF2-40B4-BE49-F238E27FC236}">
                  <a16:creationId xmlns:a16="http://schemas.microsoft.com/office/drawing/2014/main" xmlns="" id="{5BED1090-EE60-4E07-9E9A-3BB741F64482}"/>
                </a:ext>
              </a:extLst>
            </p:cNvPr>
            <p:cNvPicPr>
              <a:picLocks noChangeAspect="1"/>
            </p:cNvPicPr>
            <p:nvPr/>
          </p:nvPicPr>
          <p:blipFill>
            <a:blip r:embed="rId8"/>
            <a:stretch>
              <a:fillRect/>
            </a:stretch>
          </p:blipFill>
          <p:spPr>
            <a:xfrm>
              <a:off x="9131602" y="5885485"/>
              <a:ext cx="469963" cy="469963"/>
            </a:xfrm>
            <a:prstGeom prst="rect">
              <a:avLst/>
            </a:prstGeom>
          </p:spPr>
        </p:pic>
        <p:pic>
          <p:nvPicPr>
            <p:cNvPr id="42" name="Picture 41">
              <a:extLst>
                <a:ext uri="{FF2B5EF4-FFF2-40B4-BE49-F238E27FC236}">
                  <a16:creationId xmlns:a16="http://schemas.microsoft.com/office/drawing/2014/main" xmlns="" id="{B3B416E6-DF74-40B5-8430-264A82B24585}"/>
                </a:ext>
              </a:extLst>
            </p:cNvPr>
            <p:cNvPicPr>
              <a:picLocks noChangeAspect="1"/>
            </p:cNvPicPr>
            <p:nvPr/>
          </p:nvPicPr>
          <p:blipFill>
            <a:blip r:embed="rId9"/>
            <a:stretch>
              <a:fillRect/>
            </a:stretch>
          </p:blipFill>
          <p:spPr>
            <a:xfrm>
              <a:off x="10244950" y="5885485"/>
              <a:ext cx="469963" cy="469963"/>
            </a:xfrm>
            <a:prstGeom prst="rect">
              <a:avLst/>
            </a:prstGeom>
          </p:spPr>
        </p:pic>
      </p:grpSp>
      <p:pic>
        <p:nvPicPr>
          <p:cNvPr id="20" name="Picture 6" descr="Character game design ILLUSTRATION  farm beanstalk girl cartoon art expressions">
            <a:extLst>
              <a:ext uri="{FF2B5EF4-FFF2-40B4-BE49-F238E27FC236}">
                <a16:creationId xmlns:a16="http://schemas.microsoft.com/office/drawing/2014/main" xmlns="" id="{17B322EC-83AF-4068-9D08-8099C6515406}"/>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5189" b="37673" l="29429" r="74357">
                        <a14:foregroundMark x1="29429" y1="25660" x2="29429" y2="25660"/>
                        <a14:foregroundMark x1="74357" y1="17893" x2="74357" y2="17893"/>
                        <a14:foregroundMark x1="40786" y1="23459" x2="51357" y2="25094"/>
                        <a14:foregroundMark x1="39357" y1="27296" x2="46143" y2="26195"/>
                        <a14:foregroundMark x1="43143" y1="31698" x2="44357" y2="32799"/>
                        <a14:foregroundMark x1="33143" y1="22044" x2="33143" y2="22044"/>
                        <a14:foregroundMark x1="33643" y1="21635" x2="35071" y2="21572"/>
                        <a14:foregroundMark x1="32929" y1="26824" x2="37929" y2="27704"/>
                        <a14:foregroundMark x1="32643" y1="27296" x2="34571" y2="28805"/>
                        <a14:foregroundMark x1="32071" y1="26038" x2="33857" y2="28553"/>
                        <a14:foregroundMark x1="31571" y1="26509" x2="34214" y2="28553"/>
                        <a14:foregroundMark x1="36500" y1="25346" x2="43214" y2="23145"/>
                        <a14:foregroundMark x1="43214" y1="23145" x2="43286" y2="23050"/>
                      </a14:backgroundRemoval>
                    </a14:imgEffect>
                  </a14:imgLayer>
                </a14:imgProps>
              </a:ext>
              <a:ext uri="{28A0092B-C50C-407E-A947-70E740481C1C}">
                <a14:useLocalDpi xmlns:a14="http://schemas.microsoft.com/office/drawing/2010/main" val="0"/>
              </a:ext>
            </a:extLst>
          </a:blip>
          <a:srcRect l="25038" t="12384" r="22506" b="59451"/>
          <a:stretch/>
        </p:blipFill>
        <p:spPr bwMode="auto">
          <a:xfrm flipH="1">
            <a:off x="-6766" y="228863"/>
            <a:ext cx="1744874" cy="2128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7626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70E8139-271B-4176-AE73-F997036F190B}"/>
              </a:ext>
            </a:extLst>
          </p:cNvPr>
          <p:cNvPicPr>
            <a:picLocks noChangeAspect="1"/>
          </p:cNvPicPr>
          <p:nvPr/>
        </p:nvPicPr>
        <p:blipFill rotWithShape="1">
          <a:blip r:embed="rId3"/>
          <a:srcRect l="10111" t="37327" r="10111" b="12649"/>
          <a:stretch/>
        </p:blipFill>
        <p:spPr>
          <a:xfrm>
            <a:off x="-1" y="-1"/>
            <a:ext cx="9142971" cy="4400551"/>
          </a:xfrm>
          <a:prstGeom prst="rect">
            <a:avLst/>
          </a:prstGeom>
        </p:spPr>
      </p:pic>
      <p:pic>
        <p:nvPicPr>
          <p:cNvPr id="2" name="Picture 1">
            <a:extLst>
              <a:ext uri="{FF2B5EF4-FFF2-40B4-BE49-F238E27FC236}">
                <a16:creationId xmlns:a16="http://schemas.microsoft.com/office/drawing/2014/main" xmlns="" id="{04B4F5F1-62A1-430D-9069-CA22BAE3CA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1594543"/>
            <a:ext cx="9144000" cy="3548958"/>
          </a:xfrm>
          <a:prstGeom prst="rect">
            <a:avLst/>
          </a:prstGeom>
        </p:spPr>
      </p:pic>
      <p:pic>
        <p:nvPicPr>
          <p:cNvPr id="10" name="Picture 9">
            <a:extLst>
              <a:ext uri="{FF2B5EF4-FFF2-40B4-BE49-F238E27FC236}">
                <a16:creationId xmlns:a16="http://schemas.microsoft.com/office/drawing/2014/main" xmlns="" id="{F8C53337-8DC1-40A6-BC0C-FF1138F5E8D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9948" b="84896" l="9883" r="25476">
                        <a14:foregroundMark x1="10908" y1="45833" x2="12464" y2="75664"/>
                        <a14:foregroundMark x1="11859" y1="75391" x2="11806" y2="75906"/>
                        <a14:foregroundMark x1="21157" y1="35547" x2="21376" y2="38021"/>
                        <a14:foregroundMark x1="21596" y1="33073" x2="21596" y2="33073"/>
                        <a14:foregroundMark x1="18521" y1="30208" x2="20864" y2="30599"/>
                        <a14:foregroundMark x1="25622" y1="52865" x2="25622" y2="52865"/>
                        <a14:foregroundMark x1="10395" y1="71745" x2="10291" y2="76432"/>
                        <a14:backgroundMark x1="17862" y1="70052" x2="22840" y2="76042"/>
                        <a14:backgroundMark x1="22840" y1="76042" x2="23280" y2="76172"/>
                        <a14:backgroundMark x1="17277" y1="70182" x2="22401" y2="82682"/>
                        <a14:backgroundMark x1="21742" y1="75781" x2="24378" y2="74870"/>
                        <a14:backgroundMark x1="17350" y1="69141" x2="18960" y2="72917"/>
                        <a14:backgroundMark x1="21157" y1="76432" x2="23280" y2="80469"/>
                        <a14:backgroundMark x1="11493" y1="82682" x2="20498" y2="80469"/>
                        <a14:backgroundMark x1="10761" y1="77995" x2="15007" y2="76432"/>
                        <a14:backgroundMark x1="10761" y1="78906" x2="10469" y2="87109"/>
                        <a14:backgroundMark x1="13836" y1="77734" x2="14861" y2="85938"/>
                        <a14:backgroundMark x1="10029" y1="78906" x2="12225" y2="77344"/>
                        <a14:backgroundMark x1="10908" y1="76432" x2="10908" y2="76432"/>
                        <a14:backgroundMark x1="10469" y1="77344" x2="10469" y2="77344"/>
                        <a14:backgroundMark x1="10469" y1="77344" x2="10469" y2="77344"/>
                        <a14:backgroundMark x1="10395" y1="76693" x2="10395" y2="80859"/>
                      </a14:backgroundRemoval>
                    </a14:imgEffect>
                    <a14:imgEffect>
                      <a14:saturation sat="200000"/>
                    </a14:imgEffect>
                  </a14:imgLayer>
                </a14:imgProps>
              </a:ext>
            </a:extLst>
          </a:blip>
          <a:srcRect l="10110" t="28211" r="72500" b="14008"/>
          <a:stretch/>
        </p:blipFill>
        <p:spPr>
          <a:xfrm>
            <a:off x="-1032" y="-56067"/>
            <a:ext cx="1726961" cy="3226239"/>
          </a:xfrm>
          <a:prstGeom prst="rect">
            <a:avLst/>
          </a:prstGeom>
        </p:spPr>
      </p:pic>
      <p:pic>
        <p:nvPicPr>
          <p:cNvPr id="14" name="Picture 6" descr="Character game design ILLUSTRATION  farm beanstalk girl cartoon art expressions">
            <a:extLst>
              <a:ext uri="{FF2B5EF4-FFF2-40B4-BE49-F238E27FC236}">
                <a16:creationId xmlns:a16="http://schemas.microsoft.com/office/drawing/2014/main" xmlns="" id="{8A4C74F7-FB4E-4996-AA6A-20F1D377A48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694" b="99365" l="10000" r="98786">
                        <a14:foregroundMark x1="48857" y1="1764" x2="91857" y2="2682"/>
                        <a14:foregroundMark x1="91857" y1="2682" x2="92500" y2="58433"/>
                        <a14:foregroundMark x1="95643" y1="33310" x2="98857" y2="74665"/>
                        <a14:foregroundMark x1="95214" y1="95766" x2="90500" y2="99365"/>
                        <a14:foregroundMark x1="70000" y1="39097" x2="72500" y2="47354"/>
                        <a14:foregroundMark x1="18786" y1="9527" x2="27500" y2="19760"/>
                        <a14:foregroundMark x1="27071" y1="12632" x2="25071" y2="29781"/>
                        <a14:foregroundMark x1="17857" y1="17078" x2="23500" y2="24206"/>
                        <a14:foregroundMark x1="30214" y1="10021" x2="33143" y2="18701"/>
                        <a14:foregroundMark x1="29357" y1="24700" x2="35429" y2="21524"/>
                        <a14:foregroundMark x1="35143" y1="15526" x2="35143" y2="15526"/>
                        <a14:foregroundMark x1="34714" y1="15526" x2="34714" y2="15526"/>
                        <a14:foregroundMark x1="34714" y1="15526" x2="34714" y2="15526"/>
                        <a14:foregroundMark x1="14929" y1="8680" x2="22571" y2="10445"/>
                        <a14:foregroundMark x1="18286" y1="7763" x2="21214" y2="7551"/>
                        <a14:foregroundMark x1="23714" y1="31546" x2="28857" y2="29781"/>
                        <a14:foregroundMark x1="18646" y1="23801" x2="22786" y2="25547"/>
                        <a14:foregroundMark x1="22786" y1="8680" x2="26643" y2="10021"/>
                        <a14:backgroundMark x1="16714" y1="22230" x2="17857" y2="24206"/>
                      </a14:backgroundRemoval>
                    </a14:imgEffect>
                  </a14:imgLayer>
                </a14:imgProps>
              </a:ext>
              <a:ext uri="{28A0092B-C50C-407E-A947-70E740481C1C}">
                <a14:useLocalDpi xmlns:a14="http://schemas.microsoft.com/office/drawing/2010/main" val="0"/>
              </a:ext>
            </a:extLst>
          </a:blip>
          <a:srcRect/>
          <a:stretch>
            <a:fillRect/>
          </a:stretch>
        </p:blipFill>
        <p:spPr bwMode="auto">
          <a:xfrm>
            <a:off x="4062413" y="0"/>
            <a:ext cx="5081587"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xmlns="" id="{F5DF57A9-4AA4-4A6C-ACE6-B25D2036F70E}"/>
              </a:ext>
            </a:extLst>
          </p:cNvPr>
          <p:cNvGrpSpPr/>
          <p:nvPr/>
        </p:nvGrpSpPr>
        <p:grpSpPr>
          <a:xfrm>
            <a:off x="0" y="2571750"/>
            <a:ext cx="7979347" cy="1755823"/>
            <a:chOff x="5250002" y="6585059"/>
            <a:chExt cx="13208091" cy="3070023"/>
          </a:xfrm>
        </p:grpSpPr>
        <p:sp>
          <p:nvSpPr>
            <p:cNvPr id="16" name="TextBox 15">
              <a:extLst>
                <a:ext uri="{FF2B5EF4-FFF2-40B4-BE49-F238E27FC236}">
                  <a16:creationId xmlns:a16="http://schemas.microsoft.com/office/drawing/2014/main" xmlns="" id="{6E187238-7706-42B6-A7C9-B6304A0C3B01}"/>
                </a:ext>
              </a:extLst>
            </p:cNvPr>
            <p:cNvSpPr txBox="1"/>
            <p:nvPr/>
          </p:nvSpPr>
          <p:spPr>
            <a:xfrm>
              <a:off x="5250005" y="6585061"/>
              <a:ext cx="13208088" cy="3070021"/>
            </a:xfrm>
            <a:prstGeom prst="rect">
              <a:avLst/>
            </a:prstGeom>
            <a:noFill/>
          </p:spPr>
          <p:txBody>
            <a:bodyPr wrap="square" rtlCol="0">
              <a:prstTxWarp prst="textArchUp">
                <a:avLst/>
              </a:prstTxWarp>
              <a:spAutoFit/>
            </a:bodyPr>
            <a:lstStyle/>
            <a:p>
              <a:pPr algn="ctr">
                <a:lnSpc>
                  <a:spcPct val="130000"/>
                </a:lnSpc>
              </a:pPr>
              <a:r>
                <a:rPr lang="en-US" sz="8000" b="1" dirty="0" err="1">
                  <a:ln w="276225">
                    <a:solidFill>
                      <a:srgbClr val="FFFFFF"/>
                    </a:solidFill>
                    <a:prstDash val="solid"/>
                  </a:ln>
                  <a:noFill/>
                  <a:effectLst>
                    <a:outerShdw blurRad="12700" dist="38100" dir="2700000" algn="tl" rotWithShape="0">
                      <a:schemeClr val="accent5">
                        <a:lumMod val="60000"/>
                        <a:lumOff val="40000"/>
                      </a:schemeClr>
                    </a:outerShdw>
                  </a:effectLst>
                  <a:latin typeface="UTM Mother" panose="02040603050506020204" pitchFamily="18" charset="0"/>
                </a:rPr>
                <a:t>Khởi</a:t>
              </a:r>
              <a:r>
                <a:rPr lang="en-US" sz="8000" b="1" dirty="0">
                  <a:ln w="276225">
                    <a:solidFill>
                      <a:srgbClr val="FFFFFF"/>
                    </a:solidFill>
                    <a:prstDash val="solid"/>
                  </a:ln>
                  <a:noFill/>
                  <a:effectLst>
                    <a:outerShdw blurRad="12700" dist="38100" dir="2700000" algn="tl" rotWithShape="0">
                      <a:schemeClr val="accent5">
                        <a:lumMod val="60000"/>
                        <a:lumOff val="40000"/>
                      </a:schemeClr>
                    </a:outerShdw>
                  </a:effectLst>
                  <a:latin typeface="UTM Mother" panose="02040603050506020204" pitchFamily="18" charset="0"/>
                </a:rPr>
                <a:t> </a:t>
              </a:r>
              <a:r>
                <a:rPr lang="en-US" sz="8000" b="1" dirty="0" err="1">
                  <a:ln w="276225">
                    <a:solidFill>
                      <a:srgbClr val="FFFFFF"/>
                    </a:solidFill>
                    <a:prstDash val="solid"/>
                  </a:ln>
                  <a:noFill/>
                  <a:effectLst>
                    <a:outerShdw blurRad="12700" dist="38100" dir="2700000" algn="tl" rotWithShape="0">
                      <a:schemeClr val="accent5">
                        <a:lumMod val="60000"/>
                        <a:lumOff val="40000"/>
                      </a:schemeClr>
                    </a:outerShdw>
                  </a:effectLst>
                  <a:latin typeface="UTM Mother" panose="02040603050506020204" pitchFamily="18" charset="0"/>
                </a:rPr>
                <a:t>động</a:t>
              </a:r>
              <a:endParaRPr lang="en-US" sz="8000" b="1" dirty="0">
                <a:ln w="276225">
                  <a:solidFill>
                    <a:srgbClr val="FFFFFF"/>
                  </a:solidFill>
                  <a:prstDash val="solid"/>
                </a:ln>
                <a:noFill/>
                <a:effectLst>
                  <a:outerShdw blurRad="12700" dist="38100" dir="2700000" algn="tl" rotWithShape="0">
                    <a:schemeClr val="accent5">
                      <a:lumMod val="60000"/>
                      <a:lumOff val="40000"/>
                    </a:schemeClr>
                  </a:outerShdw>
                </a:effectLst>
                <a:latin typeface="UTM Mother" panose="02040603050506020204" pitchFamily="18" charset="0"/>
              </a:endParaRPr>
            </a:p>
          </p:txBody>
        </p:sp>
        <p:sp>
          <p:nvSpPr>
            <p:cNvPr id="17" name="TextBox 16">
              <a:extLst>
                <a:ext uri="{FF2B5EF4-FFF2-40B4-BE49-F238E27FC236}">
                  <a16:creationId xmlns:a16="http://schemas.microsoft.com/office/drawing/2014/main" xmlns="" id="{5C3B4C94-0774-4A16-BE49-4F5AD2135DD1}"/>
                </a:ext>
              </a:extLst>
            </p:cNvPr>
            <p:cNvSpPr txBox="1"/>
            <p:nvPr/>
          </p:nvSpPr>
          <p:spPr>
            <a:xfrm>
              <a:off x="5250002" y="6585059"/>
              <a:ext cx="13208091" cy="3070022"/>
            </a:xfrm>
            <a:prstGeom prst="rect">
              <a:avLst/>
            </a:prstGeom>
            <a:noFill/>
          </p:spPr>
          <p:txBody>
            <a:bodyPr wrap="square" rtlCol="0">
              <a:prstTxWarp prst="textArchUp">
                <a:avLst/>
              </a:prstTxWarp>
              <a:spAutoFit/>
            </a:bodyPr>
            <a:lstStyle/>
            <a:p>
              <a:pPr algn="ctr">
                <a:lnSpc>
                  <a:spcPct val="130000"/>
                </a:lnSpc>
              </a:pPr>
              <a:r>
                <a:rPr lang="en-US" sz="80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Mother" panose="02040603050506020204" pitchFamily="18" charset="0"/>
                </a:rPr>
                <a:t>K</a:t>
              </a:r>
              <a:r>
                <a:rPr lang="en-US" sz="80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Mother" panose="02040603050506020204" pitchFamily="18" charset="0"/>
                </a:rPr>
                <a:t>h</a:t>
              </a:r>
              <a:r>
                <a:rPr lang="en-US" sz="8000" b="1" dirty="0" err="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Mother" panose="02040603050506020204" pitchFamily="18" charset="0"/>
                </a:rPr>
                <a:t>ở</a:t>
              </a:r>
              <a:r>
                <a:rPr lang="en-US" sz="80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rPr>
                <a:t>i</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Mother" panose="02040603050506020204" pitchFamily="18" charset="0"/>
                </a:rPr>
                <a:t> </a:t>
              </a:r>
              <a:r>
                <a:rPr lang="en-US" sz="8000" b="1" dirty="0" err="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Mother" panose="02040603050506020204" pitchFamily="18" charset="0"/>
                </a:rPr>
                <a:t>đ</a:t>
              </a:r>
              <a:r>
                <a:rPr lang="en-US" sz="80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Mother" panose="02040603050506020204" pitchFamily="18" charset="0"/>
                </a:rPr>
                <a:t>ộ</a:t>
              </a:r>
              <a:r>
                <a:rPr lang="en-US" sz="80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Mother" panose="02040603050506020204" pitchFamily="18" charset="0"/>
                </a:rPr>
                <a:t>n</a:t>
              </a:r>
              <a:r>
                <a:rPr lang="en-US" sz="80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rPr>
                <a:t>g</a:t>
              </a:r>
              <a:endParaRPr lang="en-US" sz="8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grpSp>
    </p:spTree>
    <p:extLst>
      <p:ext uri="{BB962C8B-B14F-4D97-AF65-F5344CB8AC3E}">
        <p14:creationId xmlns:p14="http://schemas.microsoft.com/office/powerpoint/2010/main" val="3069628284"/>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72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5"/>
                                            </p:tgtEl>
                                          </p:cBhvr>
                                        </p:animEffect>
                                        <p:animScale>
                                          <p:cBhvr>
                                            <p:cTn id="12" dur="250" autoRev="1" fill="hold"/>
                                            <p:tgtEl>
                                              <p:spTgt spid="15"/>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5"/>
                                            </p:tgtEl>
                                          </p:cBhvr>
                                        </p:animEffect>
                                        <p:animScale>
                                          <p:cBhvr>
                                            <p:cTn id="12" dur="250" autoRev="1" fill="hold"/>
                                            <p:tgtEl>
                                              <p:spTgt spid="15"/>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0"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xmlns="" id="{67BCDC3A-1C8F-4E90-8A14-E2E15CF869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04127" y="1290312"/>
            <a:ext cx="7140538" cy="1800568"/>
          </a:xfrm>
          <a:prstGeom prst="rect">
            <a:avLst/>
          </a:prstGeom>
        </p:spPr>
      </p:pic>
      <p:pic>
        <p:nvPicPr>
          <p:cNvPr id="13" name="Picture 12">
            <a:extLst>
              <a:ext uri="{FF2B5EF4-FFF2-40B4-BE49-F238E27FC236}">
                <a16:creationId xmlns:a16="http://schemas.microsoft.com/office/drawing/2014/main" xmlns="" id="{2C80C9E0-7010-4591-B45D-C62BC4A122AB}"/>
              </a:ext>
            </a:extLst>
          </p:cNvPr>
          <p:cNvPicPr>
            <a:picLocks noChangeAspect="1"/>
          </p:cNvPicPr>
          <p:nvPr/>
        </p:nvPicPr>
        <p:blipFill rotWithShape="1">
          <a:blip r:embed="rId4"/>
          <a:srcRect l="10111" t="37327" r="10111" b="12649"/>
          <a:stretch/>
        </p:blipFill>
        <p:spPr>
          <a:xfrm>
            <a:off x="-1" y="-1"/>
            <a:ext cx="9142971" cy="4400551"/>
          </a:xfrm>
          <a:prstGeom prst="rect">
            <a:avLst/>
          </a:prstGeom>
        </p:spPr>
      </p:pic>
      <p:sp>
        <p:nvSpPr>
          <p:cNvPr id="7" name="TextBox 6">
            <a:extLst>
              <a:ext uri="{FF2B5EF4-FFF2-40B4-BE49-F238E27FC236}">
                <a16:creationId xmlns:a16="http://schemas.microsoft.com/office/drawing/2014/main" xmlns="" id="{84BB0D30-A8B3-4CC5-9E21-701C366B1CAA}"/>
              </a:ext>
            </a:extLst>
          </p:cNvPr>
          <p:cNvSpPr txBox="1"/>
          <p:nvPr/>
        </p:nvSpPr>
        <p:spPr>
          <a:xfrm>
            <a:off x="1560443" y="1263815"/>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grpSp>
        <p:nvGrpSpPr>
          <p:cNvPr id="9" name="Group 8">
            <a:extLst>
              <a:ext uri="{FF2B5EF4-FFF2-40B4-BE49-F238E27FC236}">
                <a16:creationId xmlns:a16="http://schemas.microsoft.com/office/drawing/2014/main" xmlns="" id="{CA7185D0-F79F-41F0-A722-1A4F7246DA59}"/>
              </a:ext>
            </a:extLst>
          </p:cNvPr>
          <p:cNvGrpSpPr/>
          <p:nvPr/>
        </p:nvGrpSpPr>
        <p:grpSpPr>
          <a:xfrm>
            <a:off x="-513254" y="1645530"/>
            <a:ext cx="4821481" cy="1174824"/>
            <a:chOff x="159959" y="994003"/>
            <a:chExt cx="6124866" cy="1174824"/>
          </a:xfrm>
        </p:grpSpPr>
        <p:sp>
          <p:nvSpPr>
            <p:cNvPr id="10" name="TextBox 9">
              <a:extLst>
                <a:ext uri="{FF2B5EF4-FFF2-40B4-BE49-F238E27FC236}">
                  <a16:creationId xmlns:a16="http://schemas.microsoft.com/office/drawing/2014/main" xmlns=""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4000" dirty="0">
                <a:ln w="127000">
                  <a:solidFill>
                    <a:schemeClr val="bg1"/>
                  </a:solidFill>
                </a:ln>
                <a:latin typeface="#9Slide05 Phobia" panose="02000506000000020003" pitchFamily="2" charset="0"/>
              </a:endParaRPr>
            </a:p>
          </p:txBody>
        </p:sp>
        <p:sp>
          <p:nvSpPr>
            <p:cNvPr id="11" name="TextBox 10">
              <a:extLst>
                <a:ext uri="{FF2B5EF4-FFF2-40B4-BE49-F238E27FC236}">
                  <a16:creationId xmlns:a16="http://schemas.microsoft.com/office/drawing/2014/main" xmlns="" id="{3647A462-3BD9-4541-8F11-D8990DDC5950}"/>
                </a:ext>
              </a:extLst>
            </p:cNvPr>
            <p:cNvSpPr txBox="1"/>
            <p:nvPr/>
          </p:nvSpPr>
          <p:spPr>
            <a:xfrm rot="21063910">
              <a:off x="2021164" y="1153164"/>
              <a:ext cx="4263661" cy="1015663"/>
            </a:xfrm>
            <a:prstGeom prst="rect">
              <a:avLst/>
            </a:prstGeom>
            <a:noFill/>
          </p:spPr>
          <p:txBody>
            <a:bodyPr wrap="square" rtlCol="0">
              <a:prstTxWarp prst="textArchUp">
                <a:avLst/>
              </a:prstTxWarp>
              <a:spAutoFit/>
            </a:bodyPr>
            <a:lstStyle/>
            <a:p>
              <a:pPr algn="ctr"/>
              <a:r>
                <a:rPr lang="en-US" sz="4000" dirty="0" err="1">
                  <a:solidFill>
                    <a:srgbClr val="003366"/>
                  </a:solidFill>
                  <a:latin typeface="#9Slide05 Phobia" panose="02000506000000020003" pitchFamily="2" charset="0"/>
                </a:rPr>
                <a:t>Hoạt</a:t>
              </a:r>
              <a:r>
                <a:rPr lang="en-US" sz="4000" dirty="0">
                  <a:solidFill>
                    <a:srgbClr val="003366"/>
                  </a:solidFill>
                  <a:latin typeface="#9Slide05 Phobia" panose="02000506000000020003" pitchFamily="2" charset="0"/>
                </a:rPr>
                <a:t>  </a:t>
              </a:r>
              <a:r>
                <a:rPr lang="en-US" sz="4000" dirty="0" err="1">
                  <a:solidFill>
                    <a:srgbClr val="003366"/>
                  </a:solidFill>
                  <a:latin typeface="#9Slide05 Phobia" panose="02000506000000020003" pitchFamily="2" charset="0"/>
                </a:rPr>
                <a:t>Động</a:t>
              </a:r>
              <a:endParaRPr lang="en-US" sz="4000" dirty="0">
                <a:solidFill>
                  <a:srgbClr val="003366"/>
                </a:solidFill>
                <a:latin typeface="#9Slide05 Phobia" panose="02000506000000020003" pitchFamily="2" charset="0"/>
              </a:endParaRPr>
            </a:p>
          </p:txBody>
        </p:sp>
      </p:grpSp>
      <p:pic>
        <p:nvPicPr>
          <p:cNvPr id="16" name="Picture 15">
            <a:extLst>
              <a:ext uri="{FF2B5EF4-FFF2-40B4-BE49-F238E27FC236}">
                <a16:creationId xmlns:a16="http://schemas.microsoft.com/office/drawing/2014/main" xmlns="" id="{70CA6EE0-6673-449E-A8F5-037DF54CBE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1594543"/>
            <a:ext cx="9144000" cy="3548958"/>
          </a:xfrm>
          <a:prstGeom prst="rect">
            <a:avLst/>
          </a:prstGeom>
        </p:spPr>
      </p:pic>
      <p:pic>
        <p:nvPicPr>
          <p:cNvPr id="14" name="Picture 13">
            <a:extLst>
              <a:ext uri="{FF2B5EF4-FFF2-40B4-BE49-F238E27FC236}">
                <a16:creationId xmlns:a16="http://schemas.microsoft.com/office/drawing/2014/main" xmlns="" id="{CBB456A7-005B-437E-91E6-E22A932B260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9948" b="84896" l="9883" r="25476">
                        <a14:foregroundMark x1="10908" y1="45833" x2="12464" y2="75664"/>
                        <a14:foregroundMark x1="11859" y1="75391" x2="11806" y2="75906"/>
                        <a14:foregroundMark x1="21157" y1="35547" x2="21376" y2="38021"/>
                        <a14:foregroundMark x1="21596" y1="33073" x2="21596" y2="33073"/>
                        <a14:foregroundMark x1="18521" y1="30208" x2="20864" y2="30599"/>
                        <a14:foregroundMark x1="25622" y1="52865" x2="25622" y2="52865"/>
                        <a14:foregroundMark x1="10395" y1="71745" x2="10291" y2="76432"/>
                        <a14:backgroundMark x1="17862" y1="70052" x2="22840" y2="76042"/>
                        <a14:backgroundMark x1="22840" y1="76042" x2="23280" y2="76172"/>
                        <a14:backgroundMark x1="17277" y1="70182" x2="22401" y2="82682"/>
                        <a14:backgroundMark x1="21742" y1="75781" x2="24378" y2="74870"/>
                        <a14:backgroundMark x1="17350" y1="69141" x2="18960" y2="72917"/>
                        <a14:backgroundMark x1="21157" y1="76432" x2="23280" y2="80469"/>
                        <a14:backgroundMark x1="11493" y1="82682" x2="20498" y2="80469"/>
                        <a14:backgroundMark x1="10761" y1="77995" x2="15007" y2="76432"/>
                        <a14:backgroundMark x1="10761" y1="78906" x2="10469" y2="87109"/>
                        <a14:backgroundMark x1="13836" y1="77734" x2="14861" y2="85938"/>
                        <a14:backgroundMark x1="10029" y1="78906" x2="12225" y2="77344"/>
                        <a14:backgroundMark x1="10908" y1="76432" x2="10908" y2="76432"/>
                        <a14:backgroundMark x1="10469" y1="77344" x2="10469" y2="77344"/>
                        <a14:backgroundMark x1="10469" y1="77344" x2="10469" y2="77344"/>
                        <a14:backgroundMark x1="10395" y1="76693" x2="10395" y2="80859"/>
                      </a14:backgroundRemoval>
                    </a14:imgEffect>
                    <a14:imgEffect>
                      <a14:saturation sat="200000"/>
                    </a14:imgEffect>
                  </a14:imgLayer>
                </a14:imgProps>
              </a:ext>
            </a:extLst>
          </a:blip>
          <a:srcRect l="10110" t="28211" r="72500" b="14008"/>
          <a:stretch/>
        </p:blipFill>
        <p:spPr>
          <a:xfrm>
            <a:off x="-1032" y="-56067"/>
            <a:ext cx="1726961" cy="3226239"/>
          </a:xfrm>
          <a:prstGeom prst="rect">
            <a:avLst/>
          </a:prstGeom>
        </p:spPr>
      </p:pic>
      <p:pic>
        <p:nvPicPr>
          <p:cNvPr id="15" name="Picture 6" descr="Character game design ILLUSTRATION  farm beanstalk girl cartoon art expressions">
            <a:extLst>
              <a:ext uri="{FF2B5EF4-FFF2-40B4-BE49-F238E27FC236}">
                <a16:creationId xmlns:a16="http://schemas.microsoft.com/office/drawing/2014/main" xmlns="" id="{7479A64C-3BB8-4A32-93EB-E2B489FE19A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694" b="99365" l="10000" r="98786">
                        <a14:foregroundMark x1="48857" y1="1764" x2="91857" y2="2682"/>
                        <a14:foregroundMark x1="91857" y1="2682" x2="92500" y2="58433"/>
                        <a14:foregroundMark x1="95643" y1="33310" x2="98857" y2="74665"/>
                        <a14:foregroundMark x1="95214" y1="95766" x2="90500" y2="99365"/>
                        <a14:foregroundMark x1="70000" y1="39097" x2="72500" y2="47354"/>
                        <a14:foregroundMark x1="18786" y1="9527" x2="27500" y2="19760"/>
                        <a14:foregroundMark x1="27071" y1="12632" x2="25071" y2="29781"/>
                        <a14:foregroundMark x1="17857" y1="17078" x2="23500" y2="24206"/>
                        <a14:foregroundMark x1="30214" y1="10021" x2="33143" y2="18701"/>
                        <a14:foregroundMark x1="29357" y1="24700" x2="35429" y2="21524"/>
                        <a14:foregroundMark x1="35143" y1="15526" x2="35143" y2="15526"/>
                        <a14:foregroundMark x1="34714" y1="15526" x2="34714" y2="15526"/>
                        <a14:foregroundMark x1="34714" y1="15526" x2="34714" y2="15526"/>
                        <a14:foregroundMark x1="14929" y1="8680" x2="22571" y2="10445"/>
                        <a14:foregroundMark x1="18286" y1="7763" x2="21214" y2="7551"/>
                        <a14:foregroundMark x1="23714" y1="31546" x2="28857" y2="29781"/>
                        <a14:foregroundMark x1="18646" y1="23801" x2="22786" y2="25547"/>
                        <a14:foregroundMark x1="22786" y1="8680" x2="26643" y2="10021"/>
                        <a14:backgroundMark x1="16714" y1="22230" x2="17857" y2="24206"/>
                      </a14:backgroundRemoval>
                    </a14:imgEffect>
                  </a14:imgLayer>
                </a14:imgProps>
              </a:ext>
              <a:ext uri="{28A0092B-C50C-407E-A947-70E740481C1C}">
                <a14:useLocalDpi xmlns:a14="http://schemas.microsoft.com/office/drawing/2010/main" val="0"/>
              </a:ext>
            </a:extLst>
          </a:blip>
          <a:srcRect/>
          <a:stretch>
            <a:fillRect/>
          </a:stretch>
        </p:blipFill>
        <p:spPr bwMode="auto">
          <a:xfrm>
            <a:off x="4062413" y="0"/>
            <a:ext cx="5081587"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CCDE420E-3214-478A-B042-C49D736BA80D}"/>
              </a:ext>
            </a:extLst>
          </p:cNvPr>
          <p:cNvSpPr txBox="1"/>
          <p:nvPr/>
        </p:nvSpPr>
        <p:spPr>
          <a:xfrm>
            <a:off x="-742950" y="2367204"/>
            <a:ext cx="9355130" cy="757130"/>
          </a:xfrm>
          <a:prstGeom prst="rect">
            <a:avLst/>
          </a:prstGeom>
          <a:noFill/>
        </p:spPr>
        <p:txBody>
          <a:bodyPr wrap="square">
            <a:spAutoFit/>
          </a:bodyPr>
          <a:lstStyle/>
          <a:p>
            <a:pPr algn="ctr">
              <a:lnSpc>
                <a:spcPct val="80000"/>
              </a:lnSpc>
            </a:pPr>
            <a:r>
              <a:rPr lang="en-US" sz="5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5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5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5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5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5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5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5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5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5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5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M</a:t>
            </a:r>
            <a:r>
              <a:rPr lang="en-US" sz="5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Ở </a:t>
            </a:r>
            <a:r>
              <a:rPr lang="en-US" sz="5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R</a:t>
            </a:r>
            <a:r>
              <a:rPr lang="en-US" sz="5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Ộ</a:t>
            </a:r>
            <a:r>
              <a:rPr lang="en-US" sz="5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N</a:t>
            </a:r>
            <a:r>
              <a:rPr lang="en-US" sz="5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G</a:t>
            </a:r>
          </a:p>
        </p:txBody>
      </p:sp>
    </p:spTree>
    <p:extLst>
      <p:ext uri="{BB962C8B-B14F-4D97-AF65-F5344CB8AC3E}">
        <p14:creationId xmlns:p14="http://schemas.microsoft.com/office/powerpoint/2010/main" val="1603365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1.66667E-6 -1.97531E-6 L 1.66667E-6 -0.07222 " pathEditMode="relative" rAng="0" ptsTypes="AA">
                                      <p:cBhvr>
                                        <p:cTn id="13" dur="250" accel="50000" decel="50000" autoRev="1" fill="hold">
                                          <p:stCondLst>
                                            <p:cond delay="0"/>
                                          </p:stCondLst>
                                        </p:cTn>
                                        <p:tgtEl>
                                          <p:spTgt spid="17"/>
                                        </p:tgtEl>
                                        <p:attrNameLst>
                                          <p:attrName>ppt_x</p:attrName>
                                          <p:attrName>ppt_y</p:attrName>
                                        </p:attrNameLst>
                                      </p:cBhvr>
                                      <p:rCtr x="0" y="-3611"/>
                                    </p:animMotion>
                                    <p:animRot by="1500000">
                                      <p:cBhvr>
                                        <p:cTn id="14" dur="125" fill="hold">
                                          <p:stCondLst>
                                            <p:cond delay="0"/>
                                          </p:stCondLst>
                                        </p:cTn>
                                        <p:tgtEl>
                                          <p:spTgt spid="17"/>
                                        </p:tgtEl>
                                        <p:attrNameLst>
                                          <p:attrName>r</p:attrName>
                                        </p:attrNameLst>
                                      </p:cBhvr>
                                    </p:animRot>
                                    <p:animRot by="-1500000">
                                      <p:cBhvr>
                                        <p:cTn id="15" dur="125" fill="hold">
                                          <p:stCondLst>
                                            <p:cond delay="125"/>
                                          </p:stCondLst>
                                        </p:cTn>
                                        <p:tgtEl>
                                          <p:spTgt spid="17"/>
                                        </p:tgtEl>
                                        <p:attrNameLst>
                                          <p:attrName>r</p:attrName>
                                        </p:attrNameLst>
                                      </p:cBhvr>
                                    </p:animRot>
                                    <p:animRot by="-1500000">
                                      <p:cBhvr>
                                        <p:cTn id="16" dur="125" fill="hold">
                                          <p:stCondLst>
                                            <p:cond delay="250"/>
                                          </p:stCondLst>
                                        </p:cTn>
                                        <p:tgtEl>
                                          <p:spTgt spid="17"/>
                                        </p:tgtEl>
                                        <p:attrNameLst>
                                          <p:attrName>r</p:attrName>
                                        </p:attrNameLst>
                                      </p:cBhvr>
                                    </p:animRot>
                                    <p:animRot by="1500000">
                                      <p:cBhvr>
                                        <p:cTn id="17"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E54B4EBA-2727-4EAD-B902-45263D5AF81E}"/>
              </a:ext>
            </a:extLst>
          </p:cNvPr>
          <p:cNvPicPr>
            <a:picLocks noChangeAspect="1"/>
          </p:cNvPicPr>
          <p:nvPr/>
        </p:nvPicPr>
        <p:blipFill rotWithShape="1">
          <a:blip r:embed="rId3"/>
          <a:srcRect l="10111" t="37327" r="40421" b="12649"/>
          <a:stretch/>
        </p:blipFill>
        <p:spPr>
          <a:xfrm>
            <a:off x="-1" y="-1"/>
            <a:ext cx="9144000" cy="5143501"/>
          </a:xfrm>
          <a:prstGeom prst="rect">
            <a:avLst/>
          </a:prstGeom>
        </p:spPr>
      </p:pic>
      <p:pic>
        <p:nvPicPr>
          <p:cNvPr id="53250" name="Picture 2" descr="Download Phim Hoạt Hình - Gỗ Bảng Thông Báo png tải về - Miễn phí trong  suốt Quảng Trường png Tải về.">
            <a:extLst>
              <a:ext uri="{FF2B5EF4-FFF2-40B4-BE49-F238E27FC236}">
                <a16:creationId xmlns:a16="http://schemas.microsoft.com/office/drawing/2014/main" xmlns="" id="{32FA0DB0-4D58-4CAE-BF91-6AF0BCF2496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526" b="90000" l="1000" r="97667">
                        <a14:foregroundMark x1="1222" y1="8158" x2="25667" y2="25789"/>
                        <a14:foregroundMark x1="25667" y1="25789" x2="26000" y2="25789"/>
                        <a14:foregroundMark x1="28111" y1="8421" x2="85444" y2="18158"/>
                        <a14:foregroundMark x1="94111" y1="11974" x2="90778" y2="50789"/>
                        <a14:foregroundMark x1="90778" y1="50789" x2="93556" y2="73158"/>
                        <a14:foregroundMark x1="93556" y1="73158" x2="93889" y2="73947"/>
                        <a14:foregroundMark x1="93889" y1="78947" x2="51556" y2="78026"/>
                        <a14:foregroundMark x1="7000" y1="83289" x2="30889" y2="81974"/>
                        <a14:foregroundMark x1="30889" y1="81974" x2="49111" y2="81974"/>
                        <a14:foregroundMark x1="6444" y1="81842" x2="12333" y2="42632"/>
                        <a14:foregroundMark x1="4778" y1="11579" x2="11778" y2="38421"/>
                        <a14:foregroundMark x1="17222" y1="8947" x2="45222" y2="5789"/>
                        <a14:foregroundMark x1="45222" y1="5789" x2="91333" y2="13553"/>
                        <a14:foregroundMark x1="97667" y1="9079" x2="97667" y2="9079"/>
                        <a14:foregroundMark x1="95778" y1="9079" x2="53222" y2="5526"/>
                        <a14:backgroundMark x1="21889" y1="86842" x2="28444" y2="86842"/>
                        <a14:backgroundMark x1="75333" y1="86184" x2="81889" y2="86711"/>
                      </a14:backgroundRemoval>
                    </a14:imgEffect>
                  </a14:imgLayer>
                </a14:imgProps>
              </a:ext>
              <a:ext uri="{28A0092B-C50C-407E-A947-70E740481C1C}">
                <a14:useLocalDpi xmlns:a14="http://schemas.microsoft.com/office/drawing/2010/main" val="0"/>
              </a:ext>
            </a:extLst>
          </a:blip>
          <a:srcRect/>
          <a:stretch>
            <a:fillRect/>
          </a:stretch>
        </p:blipFill>
        <p:spPr bwMode="auto">
          <a:xfrm>
            <a:off x="656908" y="285750"/>
            <a:ext cx="762984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3252" name="Picture 4" descr="Cậu Bé Hoạt Hình Đọc Sách Hình minh họa Sẵn có - Tải xuống Hình ảnh Ngay  bây giờ - Con trai - Nam, Dễ thương, Giáo dục - Chủ đề - iStock">
            <a:extLst>
              <a:ext uri="{FF2B5EF4-FFF2-40B4-BE49-F238E27FC236}">
                <a16:creationId xmlns:a16="http://schemas.microsoft.com/office/drawing/2014/main" xmlns="" id="{DE23A509-82FD-4EA1-B7E2-23D3F68BB24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556" b="95752" l="9804" r="89706">
                        <a14:foregroundMark x1="44281" y1="5556" x2="65523" y2="7843"/>
                        <a14:foregroundMark x1="39542" y1="59314" x2="55229" y2="83660"/>
                        <a14:foregroundMark x1="55229" y1="83660" x2="56209" y2="84477"/>
                        <a14:foregroundMark x1="34641" y1="53268" x2="57680" y2="62908"/>
                        <a14:foregroundMark x1="57680" y1="62908" x2="59477" y2="62908"/>
                        <a14:foregroundMark x1="31699" y1="52451" x2="40850" y2="57190"/>
                        <a14:foregroundMark x1="40850" y1="57190" x2="48366" y2="58497"/>
                        <a14:foregroundMark x1="28595" y1="54902" x2="56699" y2="60294"/>
                        <a14:foregroundMark x1="67390" y1="56492" x2="73529" y2="54739"/>
                        <a14:foregroundMark x1="66667" y1="56699" x2="67210" y2="56544"/>
                        <a14:foregroundMark x1="76471" y1="50817" x2="80229" y2="57843"/>
                        <a14:foregroundMark x1="78922" y1="52451" x2="78922" y2="59804"/>
                        <a14:foregroundMark x1="64052" y1="66176" x2="78431" y2="75980"/>
                        <a14:foregroundMark x1="78268" y1="65523" x2="53595" y2="81699"/>
                        <a14:foregroundMark x1="42157" y1="83333" x2="50000" y2="89869"/>
                        <a14:foregroundMark x1="50000" y1="89869" x2="51797" y2="90523"/>
                        <a14:foregroundMark x1="42157" y1="90686" x2="54085" y2="94281"/>
                        <a14:foregroundMark x1="54085" y1="94281" x2="59967" y2="93954"/>
                        <a14:foregroundMark x1="56699" y1="91176" x2="69935" y2="93137"/>
                        <a14:foregroundMark x1="40686" y1="93954" x2="54412" y2="95752"/>
                        <a14:foregroundMark x1="32026" y1="64052" x2="36601" y2="77288"/>
                        <a14:foregroundMark x1="36601" y1="77288" x2="45261" y2="88072"/>
                        <a14:foregroundMark x1="29085" y1="57843" x2="47386" y2="85131"/>
                        <a14:foregroundMark x1="40196" y1="59477" x2="57190" y2="89542"/>
                        <a14:foregroundMark x1="33333" y1="82190" x2="49510" y2="90850"/>
                        <a14:foregroundMark x1="40196" y1="90523" x2="69608" y2="88889"/>
                        <a14:foregroundMark x1="69608" y1="88889" x2="69771" y2="88889"/>
                        <a14:foregroundMark x1="56209" y1="77288" x2="72876" y2="79412"/>
                        <a14:foregroundMark x1="46895" y1="64706" x2="65033" y2="72876"/>
                        <a14:foregroundMark x1="64216" y1="61765" x2="47059" y2="71732"/>
                        <a14:foregroundMark x1="68627" y1="62255" x2="78431" y2="61765"/>
                        <a14:foregroundMark x1="78431" y1="61765" x2="79575" y2="72059"/>
                        <a14:foregroundMark x1="78268" y1="83333" x2="62418" y2="82190"/>
                        <a14:foregroundMark x1="62745" y1="85621" x2="73039" y2="85131"/>
                        <a14:foregroundMark x1="28431" y1="56209" x2="46732" y2="73529"/>
                        <a14:foregroundMark x1="46732" y1="73529" x2="50000" y2="79412"/>
                        <a14:foregroundMark x1="50490" y1="47549" x2="60294" y2="57843"/>
                        <a14:backgroundMark x1="68627" y1="53922" x2="71569" y2="52288"/>
                        <a14:backgroundMark x1="32026" y1="50817" x2="32026" y2="50817"/>
                      </a14:backgroundRemoval>
                    </a14:imgEffect>
                  </a14:imgLayer>
                </a14:imgProps>
              </a:ext>
              <a:ext uri="{28A0092B-C50C-407E-A947-70E740481C1C}">
                <a14:useLocalDpi xmlns:a14="http://schemas.microsoft.com/office/drawing/2010/main" val="0"/>
              </a:ext>
            </a:extLst>
          </a:blip>
          <a:srcRect/>
          <a:stretch>
            <a:fillRect/>
          </a:stretch>
        </p:blipFill>
        <p:spPr bwMode="auto">
          <a:xfrm>
            <a:off x="-434340" y="2331720"/>
            <a:ext cx="289179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53254" name="Picture 6" descr="Xem hơn 100 ảnh về hình vẽ bé đọc sách - NEC">
            <a:extLst>
              <a:ext uri="{FF2B5EF4-FFF2-40B4-BE49-F238E27FC236}">
                <a16:creationId xmlns:a16="http://schemas.microsoft.com/office/drawing/2014/main" xmlns="" id="{BDAB7387-D53F-4C62-B300-B711992811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1" y="1999028"/>
            <a:ext cx="5663246" cy="371597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8D5EB440-E4A8-438B-BAD2-27625F1CD49E}"/>
              </a:ext>
            </a:extLst>
          </p:cNvPr>
          <p:cNvSpPr txBox="1"/>
          <p:nvPr/>
        </p:nvSpPr>
        <p:spPr>
          <a:xfrm>
            <a:off x="-105566" y="1902218"/>
            <a:ext cx="9355130" cy="1175706"/>
          </a:xfrm>
          <a:prstGeom prst="rect">
            <a:avLst/>
          </a:prstGeom>
          <a:noFill/>
        </p:spPr>
        <p:txBody>
          <a:bodyPr wrap="square">
            <a:prstTxWarp prst="textArchUp">
              <a:avLst/>
            </a:prstTxWarp>
            <a:spAutoFit/>
          </a:bodyPr>
          <a:lstStyle/>
          <a:p>
            <a:pPr algn="ctr">
              <a:lnSpc>
                <a:spcPct val="80000"/>
              </a:lnSpc>
            </a:pPr>
            <a:r>
              <a:rPr lang="vi-VN" sz="4400" b="1" dirty="0">
                <a:ln w="28575">
                  <a:solidFill>
                    <a:srgbClr val="002060"/>
                  </a:solidFill>
                  <a:prstDash val="solid"/>
                </a:ln>
                <a:solidFill>
                  <a:srgbClr val="66FF33"/>
                </a:solidFill>
                <a:effectLst>
                  <a:outerShdw blurRad="12700" dist="38100" dir="2700000" algn="tl" rotWithShape="0">
                    <a:schemeClr val="accent5">
                      <a:lumMod val="60000"/>
                      <a:lumOff val="40000"/>
                    </a:schemeClr>
                  </a:outerShdw>
                </a:effectLst>
                <a:latin typeface="UVN Banh Mi" pitchFamily="2" charset="0"/>
              </a:rPr>
              <a:t>Sinh hoạt</a:t>
            </a:r>
            <a:r>
              <a:rPr lang="en-US" sz="4400" b="1" dirty="0">
                <a:ln w="28575">
                  <a:solidFill>
                    <a:srgbClr val="002060"/>
                  </a:solidFill>
                  <a:prstDash val="solid"/>
                </a:ln>
                <a:solidFill>
                  <a:srgbClr val="66FF33"/>
                </a:solidFill>
                <a:effectLst>
                  <a:outerShdw blurRad="12700" dist="38100" dir="2700000" algn="tl" rotWithShape="0">
                    <a:schemeClr val="accent5">
                      <a:lumMod val="60000"/>
                      <a:lumOff val="40000"/>
                    </a:schemeClr>
                  </a:outerShdw>
                </a:effectLst>
                <a:latin typeface="UVN Banh Mi" pitchFamily="2" charset="0"/>
              </a:rPr>
              <a:t> </a:t>
            </a:r>
            <a:endParaRPr lang="vi-VN" sz="4400" b="1" dirty="0">
              <a:ln w="28575">
                <a:solidFill>
                  <a:srgbClr val="002060"/>
                </a:solidFill>
                <a:prstDash val="solid"/>
              </a:ln>
              <a:solidFill>
                <a:srgbClr val="66FF33"/>
              </a:solidFill>
              <a:effectLst>
                <a:outerShdw blurRad="12700" dist="38100" dir="2700000" algn="tl" rotWithShape="0">
                  <a:schemeClr val="accent5">
                    <a:lumMod val="60000"/>
                    <a:lumOff val="40000"/>
                  </a:schemeClr>
                </a:outerShdw>
              </a:effectLst>
              <a:latin typeface="UVN Banh Mi" pitchFamily="2" charset="0"/>
            </a:endParaRPr>
          </a:p>
          <a:p>
            <a:pPr algn="ctr">
              <a:lnSpc>
                <a:spcPct val="80000"/>
              </a:lnSpc>
            </a:pPr>
            <a:r>
              <a:rPr lang="vi-VN" sz="4400" b="1" dirty="0">
                <a:ln w="28575">
                  <a:solidFill>
                    <a:srgbClr val="002060"/>
                  </a:solidFill>
                  <a:prstDash val="solid"/>
                </a:ln>
                <a:solidFill>
                  <a:srgbClr val="66FF33"/>
                </a:solidFill>
                <a:effectLst>
                  <a:outerShdw blurRad="12700" dist="38100" dir="2700000" algn="tl" rotWithShape="0">
                    <a:schemeClr val="accent5">
                      <a:lumMod val="60000"/>
                      <a:lumOff val="40000"/>
                    </a:schemeClr>
                  </a:outerShdw>
                </a:effectLst>
                <a:latin typeface="UVN Banh Mi" pitchFamily="2" charset="0"/>
              </a:rPr>
              <a:t>câu lạc bộ đọc</a:t>
            </a:r>
            <a:r>
              <a:rPr lang="en-US" sz="4400" b="1" dirty="0">
                <a:ln w="28575">
                  <a:solidFill>
                    <a:srgbClr val="002060"/>
                  </a:solidFill>
                  <a:prstDash val="solid"/>
                </a:ln>
                <a:solidFill>
                  <a:srgbClr val="66FF33"/>
                </a:solidFill>
                <a:effectLst>
                  <a:outerShdw blurRad="12700" dist="38100" dir="2700000" algn="tl" rotWithShape="0">
                    <a:schemeClr val="accent5">
                      <a:lumMod val="60000"/>
                      <a:lumOff val="40000"/>
                    </a:schemeClr>
                  </a:outerShdw>
                </a:effectLst>
                <a:latin typeface="UVN Banh Mi" pitchFamily="2" charset="0"/>
              </a:rPr>
              <a:t> </a:t>
            </a:r>
            <a:r>
              <a:rPr lang="vi-VN" sz="4400" b="1" dirty="0">
                <a:ln w="28575">
                  <a:solidFill>
                    <a:srgbClr val="002060"/>
                  </a:solidFill>
                  <a:prstDash val="solid"/>
                </a:ln>
                <a:solidFill>
                  <a:srgbClr val="66FF33"/>
                </a:solidFill>
                <a:effectLst>
                  <a:outerShdw blurRad="12700" dist="38100" dir="2700000" algn="tl" rotWithShape="0">
                    <a:schemeClr val="accent5">
                      <a:lumMod val="60000"/>
                      <a:lumOff val="40000"/>
                    </a:schemeClr>
                  </a:outerShdw>
                </a:effectLst>
                <a:latin typeface="UVN Banh Mi" pitchFamily="2" charset="0"/>
              </a:rPr>
              <a:t>sách  </a:t>
            </a:r>
            <a:endParaRPr lang="en-US" sz="4400" b="1" dirty="0">
              <a:ln w="28575">
                <a:solidFill>
                  <a:srgbClr val="002060"/>
                </a:solidFill>
                <a:prstDash val="solid"/>
              </a:ln>
              <a:solidFill>
                <a:srgbClr val="66FF33"/>
              </a:solidFill>
              <a:effectLst>
                <a:outerShdw blurRad="12700" dist="38100" dir="2700000" algn="tl" rotWithShape="0">
                  <a:schemeClr val="accent5">
                    <a:lumMod val="60000"/>
                    <a:lumOff val="40000"/>
                  </a:schemeClr>
                </a:outerShdw>
              </a:effectLst>
              <a:latin typeface="UVN Banh Mi" pitchFamily="2" charset="0"/>
            </a:endParaRPr>
          </a:p>
        </p:txBody>
      </p:sp>
      <p:sp>
        <p:nvSpPr>
          <p:cNvPr id="20" name="TextBox 19">
            <a:extLst>
              <a:ext uri="{FF2B5EF4-FFF2-40B4-BE49-F238E27FC236}">
                <a16:creationId xmlns:a16="http://schemas.microsoft.com/office/drawing/2014/main" xmlns="" id="{76DFB3C2-0F45-48BE-9058-89E656D93717}"/>
              </a:ext>
            </a:extLst>
          </p:cNvPr>
          <p:cNvSpPr txBox="1"/>
          <p:nvPr/>
        </p:nvSpPr>
        <p:spPr>
          <a:xfrm>
            <a:off x="2392490" y="2273348"/>
            <a:ext cx="4158678" cy="437043"/>
          </a:xfrm>
          <a:prstGeom prst="rect">
            <a:avLst/>
          </a:prstGeom>
          <a:noFill/>
        </p:spPr>
        <p:txBody>
          <a:bodyPr wrap="square">
            <a:spAutoFit/>
          </a:bodyPr>
          <a:lstStyle/>
          <a:p>
            <a:pPr algn="ctr">
              <a:lnSpc>
                <a:spcPct val="80000"/>
              </a:lnSpc>
            </a:pPr>
            <a:r>
              <a:rPr lang="vi-VN" sz="2800" b="1" dirty="0">
                <a:ln w="9525">
                  <a:solidFill>
                    <a:srgbClr val="FFFFFF"/>
                  </a:solidFill>
                  <a:prstDash val="solid"/>
                </a:ln>
                <a:solidFill>
                  <a:srgbClr val="FF0066"/>
                </a:solidFill>
                <a:effectLst>
                  <a:outerShdw blurRad="12700" dist="38100" dir="2700000" algn="tl" rotWithShape="0">
                    <a:schemeClr val="accent5">
                      <a:lumMod val="60000"/>
                      <a:lumOff val="40000"/>
                    </a:schemeClr>
                  </a:outerShdw>
                </a:effectLst>
                <a:latin typeface="SVN-Poky's" panose="020B0606040200020203" pitchFamily="34" charset="0"/>
              </a:rPr>
              <a:t>Chủ đề</a:t>
            </a:r>
          </a:p>
        </p:txBody>
      </p:sp>
      <p:grpSp>
        <p:nvGrpSpPr>
          <p:cNvPr id="21" name="Group 20">
            <a:extLst>
              <a:ext uri="{FF2B5EF4-FFF2-40B4-BE49-F238E27FC236}">
                <a16:creationId xmlns:a16="http://schemas.microsoft.com/office/drawing/2014/main" xmlns="" id="{58248460-F226-462B-AADB-9AC0374CA06E}"/>
              </a:ext>
            </a:extLst>
          </p:cNvPr>
          <p:cNvGrpSpPr/>
          <p:nvPr/>
        </p:nvGrpSpPr>
        <p:grpSpPr>
          <a:xfrm>
            <a:off x="2659541" y="2683823"/>
            <a:ext cx="3624575" cy="1336841"/>
            <a:chOff x="5250001" y="6585062"/>
            <a:chExt cx="13208092" cy="1930593"/>
          </a:xfrm>
        </p:grpSpPr>
        <p:sp>
          <p:nvSpPr>
            <p:cNvPr id="22" name="TextBox 21">
              <a:extLst>
                <a:ext uri="{FF2B5EF4-FFF2-40B4-BE49-F238E27FC236}">
                  <a16:creationId xmlns:a16="http://schemas.microsoft.com/office/drawing/2014/main" xmlns="" id="{32D4E90A-39B2-4BEB-B66C-F3A1EB2D3BF7}"/>
                </a:ext>
              </a:extLst>
            </p:cNvPr>
            <p:cNvSpPr txBox="1"/>
            <p:nvPr/>
          </p:nvSpPr>
          <p:spPr>
            <a:xfrm>
              <a:off x="5250004" y="6585062"/>
              <a:ext cx="13208089" cy="1930593"/>
            </a:xfrm>
            <a:prstGeom prst="rect">
              <a:avLst/>
            </a:prstGeom>
            <a:noFill/>
          </p:spPr>
          <p:txBody>
            <a:bodyPr wrap="square" rtlCol="0">
              <a:spAutoFit/>
            </a:bodyPr>
            <a:lstStyle/>
            <a:p>
              <a:pPr algn="ctr">
                <a:lnSpc>
                  <a:spcPct val="120000"/>
                </a:lnSpc>
              </a:pPr>
              <a:r>
                <a:rPr lang="en-US" sz="3600" b="1" dirty="0" err="1">
                  <a:ln w="27622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UTM Showcard" panose="02040603050506020204" pitchFamily="18" charset="0"/>
                </a:rPr>
                <a:t>Mảnh</a:t>
              </a:r>
              <a:r>
                <a:rPr lang="en-US" sz="3600" b="1" dirty="0">
                  <a:ln w="27622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UTM Showcard" panose="02040603050506020204" pitchFamily="18" charset="0"/>
                </a:rPr>
                <a:t> </a:t>
              </a:r>
              <a:r>
                <a:rPr lang="en-US" sz="3600" b="1" dirty="0" err="1">
                  <a:ln w="27622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UTM Showcard" panose="02040603050506020204" pitchFamily="18" charset="0"/>
                </a:rPr>
                <a:t>ghép</a:t>
              </a:r>
              <a:r>
                <a:rPr lang="en-US" sz="3600" b="1" dirty="0">
                  <a:ln w="27622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UTM Showcard" panose="02040603050506020204" pitchFamily="18" charset="0"/>
                </a:rPr>
                <a:t> </a:t>
              </a:r>
              <a:r>
                <a:rPr lang="en-US" sz="3600" b="1" dirty="0" err="1">
                  <a:ln w="27622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UTM Showcard" panose="02040603050506020204" pitchFamily="18" charset="0"/>
                </a:rPr>
                <a:t>yêu</a:t>
              </a:r>
              <a:r>
                <a:rPr lang="en-US" sz="3600" b="1" dirty="0">
                  <a:ln w="27622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UTM Showcard" panose="02040603050506020204" pitchFamily="18" charset="0"/>
                </a:rPr>
                <a:t> </a:t>
              </a:r>
              <a:r>
                <a:rPr lang="en-US" sz="3600" b="1" dirty="0" err="1">
                  <a:ln w="27622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UTM Showcard" panose="02040603050506020204" pitchFamily="18" charset="0"/>
                </a:rPr>
                <a:t>thương</a:t>
              </a:r>
              <a:endParaRPr lang="en-US" sz="3600" b="1" dirty="0">
                <a:ln w="27622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sp>
          <p:nvSpPr>
            <p:cNvPr id="23" name="TextBox 22">
              <a:extLst>
                <a:ext uri="{FF2B5EF4-FFF2-40B4-BE49-F238E27FC236}">
                  <a16:creationId xmlns:a16="http://schemas.microsoft.com/office/drawing/2014/main" xmlns="" id="{1AB9AEF0-EF1F-4CCD-A3F5-9477A8A92294}"/>
                </a:ext>
              </a:extLst>
            </p:cNvPr>
            <p:cNvSpPr txBox="1"/>
            <p:nvPr/>
          </p:nvSpPr>
          <p:spPr>
            <a:xfrm>
              <a:off x="5250001" y="6585062"/>
              <a:ext cx="13208089" cy="1930593"/>
            </a:xfrm>
            <a:prstGeom prst="rect">
              <a:avLst/>
            </a:prstGeom>
            <a:noFill/>
          </p:spPr>
          <p:txBody>
            <a:bodyPr wrap="square" rtlCol="0">
              <a:spAutoFit/>
            </a:bodyPr>
            <a:lstStyle/>
            <a:p>
              <a:pPr algn="ctr">
                <a:lnSpc>
                  <a:spcPct val="120000"/>
                </a:lnSpc>
              </a:pPr>
              <a:r>
                <a:rPr lang="en-US" sz="36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M</a:t>
              </a:r>
              <a:r>
                <a:rPr lang="en-US" sz="36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ả</a:t>
              </a:r>
              <a:r>
                <a:rPr lang="en-US" sz="3600" b="1" dirty="0" err="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n</a:t>
              </a:r>
              <a:r>
                <a:rPr lang="en-US" sz="36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h</a:t>
              </a:r>
              <a:r>
                <a:rPr lang="en-US" sz="36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 </a:t>
              </a:r>
              <a:r>
                <a:rPr lang="en-US" sz="3600" b="1" dirty="0" err="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g</a:t>
              </a:r>
              <a:r>
                <a:rPr lang="en-US" sz="36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h</a:t>
              </a:r>
              <a:r>
                <a:rPr lang="en-US" sz="3600" b="1" dirty="0" err="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é</a:t>
              </a:r>
              <a:r>
                <a:rPr lang="en-US" sz="36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p</a:t>
              </a:r>
              <a:r>
                <a:rPr lang="en-US" sz="36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 </a:t>
              </a:r>
              <a:r>
                <a:rPr lang="en-US" sz="3600" b="1" dirty="0" err="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TM Showcard" panose="02040603050506020204" pitchFamily="18" charset="0"/>
                </a:rPr>
                <a:t>y</a:t>
              </a:r>
              <a:r>
                <a:rPr lang="en-US" sz="36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ê</a:t>
              </a:r>
              <a:r>
                <a:rPr lang="en-US" sz="36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u</a:t>
              </a:r>
              <a:r>
                <a:rPr lang="en-US" sz="36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 </a:t>
              </a:r>
              <a:r>
                <a:rPr lang="en-US" sz="36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t</a:t>
              </a:r>
              <a:r>
                <a:rPr lang="en-US" sz="3600" b="1" dirty="0" err="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H</a:t>
              </a:r>
              <a:r>
                <a:rPr lang="en-US" sz="36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TM Showcard" panose="02040603050506020204" pitchFamily="18" charset="0"/>
                </a:rPr>
                <a:t>ư</a:t>
              </a:r>
              <a:r>
                <a:rPr lang="en-US" sz="36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TM Showcard" panose="02040603050506020204" pitchFamily="18" charset="0"/>
                </a:rPr>
                <a:t>ơ</a:t>
              </a:r>
              <a:r>
                <a:rPr lang="en-US" sz="36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TM Showcard" panose="02040603050506020204" pitchFamily="18" charset="0"/>
                </a:rPr>
                <a:t>N</a:t>
              </a:r>
              <a:r>
                <a:rPr lang="en-US" sz="3600" b="1" dirty="0" err="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TM Showcard" panose="02040603050506020204" pitchFamily="18" charset="0"/>
                </a:rPr>
                <a:t>G</a:t>
              </a:r>
              <a:endParaRPr lang="en-US" sz="36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grpSp>
    </p:spTree>
    <p:extLst>
      <p:ext uri="{BB962C8B-B14F-4D97-AF65-F5344CB8AC3E}">
        <p14:creationId xmlns:p14="http://schemas.microsoft.com/office/powerpoint/2010/main" val="21088686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 -6.17284E-7 L 0 -0.07222 " pathEditMode="relative" rAng="0" ptsTypes="AA">
                                          <p:cBhvr>
                                            <p:cTn id="6" dur="250" accel="50000" decel="50000" autoRev="1" fill="hold">
                                              <p:stCondLst>
                                                <p:cond delay="0"/>
                                              </p:stCondLst>
                                            </p:cTn>
                                            <p:tgtEl>
                                              <p:spTgt spid="18"/>
                                            </p:tgtEl>
                                            <p:attrNameLst>
                                              <p:attrName>ppt_x</p:attrName>
                                              <p:attrName>ppt_y</p:attrName>
                                            </p:attrNameLst>
                                          </p:cBhvr>
                                          <p:rCtr x="0" y="-3611"/>
                                        </p:animMotion>
                                        <p:animRot by="1500000">
                                          <p:cBhvr>
                                            <p:cTn id="7" dur="125" fill="hold">
                                              <p:stCondLst>
                                                <p:cond delay="0"/>
                                              </p:stCondLst>
                                            </p:cTn>
                                            <p:tgtEl>
                                              <p:spTgt spid="18"/>
                                            </p:tgtEl>
                                            <p:attrNameLst>
                                              <p:attrName>r</p:attrName>
                                            </p:attrNameLst>
                                          </p:cBhvr>
                                        </p:animRot>
                                        <p:animRot by="-1500000">
                                          <p:cBhvr>
                                            <p:cTn id="8" dur="125" fill="hold">
                                              <p:stCondLst>
                                                <p:cond delay="125"/>
                                              </p:stCondLst>
                                            </p:cTn>
                                            <p:tgtEl>
                                              <p:spTgt spid="18"/>
                                            </p:tgtEl>
                                            <p:attrNameLst>
                                              <p:attrName>r</p:attrName>
                                            </p:attrNameLst>
                                          </p:cBhvr>
                                        </p:animRot>
                                        <p:animRot by="-1500000">
                                          <p:cBhvr>
                                            <p:cTn id="9" dur="125" fill="hold">
                                              <p:stCondLst>
                                                <p:cond delay="250"/>
                                              </p:stCondLst>
                                            </p:cTn>
                                            <p:tgtEl>
                                              <p:spTgt spid="18"/>
                                            </p:tgtEl>
                                            <p:attrNameLst>
                                              <p:attrName>r</p:attrName>
                                            </p:attrNameLst>
                                          </p:cBhvr>
                                        </p:animRot>
                                        <p:animRot by="1500000">
                                          <p:cBhvr>
                                            <p:cTn id="10" dur="125" fill="hold">
                                              <p:stCondLst>
                                                <p:cond delay="375"/>
                                              </p:stCondLst>
                                            </p:cTn>
                                            <p:tgtEl>
                                              <p:spTgt spid="18"/>
                                            </p:tgtEl>
                                            <p:attrNameLst>
                                              <p:attrName>r</p:attrName>
                                            </p:attrNameLst>
                                          </p:cBhvr>
                                        </p:animRot>
                                      </p:childTnLst>
                                    </p:cTn>
                                  </p:par>
                                </p:childTnLst>
                              </p:cTn>
                            </p:par>
                            <p:par>
                              <p:cTn id="11" fill="hold">
                                <p:stCondLst>
                                  <p:cond delay="1600"/>
                                </p:stCondLst>
                                <p:childTnLst>
                                  <p:par>
                                    <p:cTn id="12" presetID="10" presetClass="entr" presetSubtype="0" fill="hold" grpId="0" nodeType="afterEffect">
                                      <p:stCondLst>
                                        <p:cond delay="0"/>
                                      </p:stCondLst>
                                      <p:iterate type="lt">
                                        <p:tmPct val="0"/>
                                      </p:iterate>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par>
                                    <p:cTn id="15" presetID="34" presetClass="emph" presetSubtype="0" fill="hold" grpId="1" nodeType="withEffect">
                                      <p:stCondLst>
                                        <p:cond delay="0"/>
                                      </p:stCondLst>
                                      <p:iterate type="lt">
                                        <p:tmPct val="10000"/>
                                      </p:iterate>
                                      <p:childTnLst>
                                        <p:animMotion origin="layout" path="M -2.5E-6 7.40741E-7 L -2.5E-6 -0.07222 " pathEditMode="relative" rAng="0" ptsTypes="AA">
                                          <p:cBhvr>
                                            <p:cTn id="16" dur="250" accel="50000" decel="50000" autoRev="1" fill="hold">
                                              <p:stCondLst>
                                                <p:cond delay="0"/>
                                              </p:stCondLst>
                                            </p:cTn>
                                            <p:tgtEl>
                                              <p:spTgt spid="20"/>
                                            </p:tgtEl>
                                            <p:attrNameLst>
                                              <p:attrName>ppt_x</p:attrName>
                                              <p:attrName>ppt_y</p:attrName>
                                            </p:attrNameLst>
                                          </p:cBhvr>
                                          <p:rCtr x="0" y="-3611"/>
                                        </p:animMotion>
                                        <p:animRot by="1500000">
                                          <p:cBhvr>
                                            <p:cTn id="17" dur="125" fill="hold">
                                              <p:stCondLst>
                                                <p:cond delay="0"/>
                                              </p:stCondLst>
                                            </p:cTn>
                                            <p:tgtEl>
                                              <p:spTgt spid="20"/>
                                            </p:tgtEl>
                                            <p:attrNameLst>
                                              <p:attrName>r</p:attrName>
                                            </p:attrNameLst>
                                          </p:cBhvr>
                                        </p:animRot>
                                        <p:animRot by="-1500000">
                                          <p:cBhvr>
                                            <p:cTn id="18" dur="125" fill="hold">
                                              <p:stCondLst>
                                                <p:cond delay="125"/>
                                              </p:stCondLst>
                                            </p:cTn>
                                            <p:tgtEl>
                                              <p:spTgt spid="20"/>
                                            </p:tgtEl>
                                            <p:attrNameLst>
                                              <p:attrName>r</p:attrName>
                                            </p:attrNameLst>
                                          </p:cBhvr>
                                        </p:animRot>
                                        <p:animRot by="-1500000">
                                          <p:cBhvr>
                                            <p:cTn id="19" dur="125" fill="hold">
                                              <p:stCondLst>
                                                <p:cond delay="250"/>
                                              </p:stCondLst>
                                            </p:cTn>
                                            <p:tgtEl>
                                              <p:spTgt spid="20"/>
                                            </p:tgtEl>
                                            <p:attrNameLst>
                                              <p:attrName>r</p:attrName>
                                            </p:attrNameLst>
                                          </p:cBhvr>
                                        </p:animRot>
                                        <p:animRot by="1500000">
                                          <p:cBhvr>
                                            <p:cTn id="20" dur="125" fill="hold">
                                              <p:stCondLst>
                                                <p:cond delay="375"/>
                                              </p:stCondLst>
                                            </p:cTn>
                                            <p:tgtEl>
                                              <p:spTgt spid="20"/>
                                            </p:tgtEl>
                                            <p:attrNameLst>
                                              <p:attrName>r</p:attrName>
                                            </p:attrNameLst>
                                          </p:cBhvr>
                                        </p:animRot>
                                      </p:childTnLst>
                                    </p:cTn>
                                  </p:par>
                                </p:childTnLst>
                              </p:cTn>
                            </p:par>
                            <p:par>
                              <p:cTn id="21" fill="hold">
                                <p:stCondLst>
                                  <p:cond delay="2300"/>
                                </p:stCondLst>
                                <p:childTnLst>
                                  <p:par>
                                    <p:cTn id="22" presetID="53" presetClass="entr" presetSubtype="16"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250" fill="hold"/>
                                            <p:tgtEl>
                                              <p:spTgt spid="21"/>
                                            </p:tgtEl>
                                            <p:attrNameLst>
                                              <p:attrName>ppt_w</p:attrName>
                                            </p:attrNameLst>
                                          </p:cBhvr>
                                          <p:tavLst>
                                            <p:tav tm="0">
                                              <p:val>
                                                <p:fltVal val="0"/>
                                              </p:val>
                                            </p:tav>
                                            <p:tav tm="100000">
                                              <p:val>
                                                <p:strVal val="#ppt_w"/>
                                              </p:val>
                                            </p:tav>
                                          </p:tavLst>
                                        </p:anim>
                                        <p:anim calcmode="lin" valueType="num">
                                          <p:cBhvr>
                                            <p:cTn id="25" dur="250" fill="hold"/>
                                            <p:tgtEl>
                                              <p:spTgt spid="21"/>
                                            </p:tgtEl>
                                            <p:attrNameLst>
                                              <p:attrName>ppt_h</p:attrName>
                                            </p:attrNameLst>
                                          </p:cBhvr>
                                          <p:tavLst>
                                            <p:tav tm="0">
                                              <p:val>
                                                <p:fltVal val="0"/>
                                              </p:val>
                                            </p:tav>
                                            <p:tav tm="100000">
                                              <p:val>
                                                <p:strVal val="#ppt_h"/>
                                              </p:val>
                                            </p:tav>
                                          </p:tavLst>
                                        </p:anim>
                                        <p:animEffect transition="in" filter="fade">
                                          <p:cBhvr>
                                            <p:cTn id="26" dur="250"/>
                                            <p:tgtEl>
                                              <p:spTgt spid="21"/>
                                            </p:tgtEl>
                                          </p:cBhvr>
                                        </p:animEffect>
                                      </p:childTnLst>
                                      <p:subTnLst>
                                        <p:audio>
                                          <p:cMediaNode>
                                            <p:cTn display="0" masterRel="sameClick">
                                              <p:stCondLst>
                                                <p:cond evt="begin" delay="0">
                                                  <p:tn val="22"/>
                                                </p:cond>
                                              </p:stCondLst>
                                              <p:endCondLst>
                                                <p:cond evt="onStopAudio" delay="0">
                                                  <p:tgtEl>
                                                    <p:sldTgt/>
                                                  </p:tgtEl>
                                                </p:cond>
                                              </p:endCondLst>
                                            </p:cTn>
                                            <p:tgtEl>
                                              <p:sndTgt r:embed="rId2" name="whoosh.wav"/>
                                            </p:tgtEl>
                                          </p:cMediaNode>
                                        </p:audio>
                                      </p:subTnLst>
                                    </p:cTn>
                                  </p:par>
                                </p:childTnLst>
                              </p:cTn>
                            </p:par>
                            <p:par>
                              <p:cTn id="27" fill="hold">
                                <p:stCondLst>
                                  <p:cond delay="2550"/>
                                </p:stCondLst>
                                <p:childTnLst>
                                  <p:par>
                                    <p:cTn id="28" presetID="6" presetClass="emph" presetSubtype="0" fill="hold" nodeType="afterEffect" p14:presetBounceEnd="98000">
                                      <p:stCondLst>
                                        <p:cond delay="0"/>
                                      </p:stCondLst>
                                      <p:childTnLst>
                                        <p:animScale p14:bounceEnd="98000">
                                          <p:cBhvr>
                                            <p:cTn id="29" dur="2000" fill="hold"/>
                                            <p:tgtEl>
                                              <p:spTgt spid="21"/>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0"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 -6.17284E-7 L 0 -0.07222 " pathEditMode="relative" rAng="0" ptsTypes="AA">
                                          <p:cBhvr>
                                            <p:cTn id="6" dur="250" accel="50000" decel="50000" autoRev="1" fill="hold">
                                              <p:stCondLst>
                                                <p:cond delay="0"/>
                                              </p:stCondLst>
                                            </p:cTn>
                                            <p:tgtEl>
                                              <p:spTgt spid="18"/>
                                            </p:tgtEl>
                                            <p:attrNameLst>
                                              <p:attrName>ppt_x</p:attrName>
                                              <p:attrName>ppt_y</p:attrName>
                                            </p:attrNameLst>
                                          </p:cBhvr>
                                          <p:rCtr x="0" y="-3611"/>
                                        </p:animMotion>
                                        <p:animRot by="1500000">
                                          <p:cBhvr>
                                            <p:cTn id="7" dur="125" fill="hold">
                                              <p:stCondLst>
                                                <p:cond delay="0"/>
                                              </p:stCondLst>
                                            </p:cTn>
                                            <p:tgtEl>
                                              <p:spTgt spid="18"/>
                                            </p:tgtEl>
                                            <p:attrNameLst>
                                              <p:attrName>r</p:attrName>
                                            </p:attrNameLst>
                                          </p:cBhvr>
                                        </p:animRot>
                                        <p:animRot by="-1500000">
                                          <p:cBhvr>
                                            <p:cTn id="8" dur="125" fill="hold">
                                              <p:stCondLst>
                                                <p:cond delay="125"/>
                                              </p:stCondLst>
                                            </p:cTn>
                                            <p:tgtEl>
                                              <p:spTgt spid="18"/>
                                            </p:tgtEl>
                                            <p:attrNameLst>
                                              <p:attrName>r</p:attrName>
                                            </p:attrNameLst>
                                          </p:cBhvr>
                                        </p:animRot>
                                        <p:animRot by="-1500000">
                                          <p:cBhvr>
                                            <p:cTn id="9" dur="125" fill="hold">
                                              <p:stCondLst>
                                                <p:cond delay="250"/>
                                              </p:stCondLst>
                                            </p:cTn>
                                            <p:tgtEl>
                                              <p:spTgt spid="18"/>
                                            </p:tgtEl>
                                            <p:attrNameLst>
                                              <p:attrName>r</p:attrName>
                                            </p:attrNameLst>
                                          </p:cBhvr>
                                        </p:animRot>
                                        <p:animRot by="1500000">
                                          <p:cBhvr>
                                            <p:cTn id="10" dur="125" fill="hold">
                                              <p:stCondLst>
                                                <p:cond delay="375"/>
                                              </p:stCondLst>
                                            </p:cTn>
                                            <p:tgtEl>
                                              <p:spTgt spid="18"/>
                                            </p:tgtEl>
                                            <p:attrNameLst>
                                              <p:attrName>r</p:attrName>
                                            </p:attrNameLst>
                                          </p:cBhvr>
                                        </p:animRot>
                                      </p:childTnLst>
                                    </p:cTn>
                                  </p:par>
                                </p:childTnLst>
                              </p:cTn>
                            </p:par>
                            <p:par>
                              <p:cTn id="11" fill="hold">
                                <p:stCondLst>
                                  <p:cond delay="1600"/>
                                </p:stCondLst>
                                <p:childTnLst>
                                  <p:par>
                                    <p:cTn id="12" presetID="10" presetClass="entr" presetSubtype="0" fill="hold" grpId="0" nodeType="afterEffect">
                                      <p:stCondLst>
                                        <p:cond delay="0"/>
                                      </p:stCondLst>
                                      <p:iterate type="lt">
                                        <p:tmPct val="0"/>
                                      </p:iterate>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par>
                                    <p:cTn id="15" presetID="34" presetClass="emph" presetSubtype="0" fill="hold" grpId="1" nodeType="withEffect">
                                      <p:stCondLst>
                                        <p:cond delay="0"/>
                                      </p:stCondLst>
                                      <p:iterate type="lt">
                                        <p:tmPct val="10000"/>
                                      </p:iterate>
                                      <p:childTnLst>
                                        <p:animMotion origin="layout" path="M -2.5E-6 7.40741E-7 L -2.5E-6 -0.07222 " pathEditMode="relative" rAng="0" ptsTypes="AA">
                                          <p:cBhvr>
                                            <p:cTn id="16" dur="250" accel="50000" decel="50000" autoRev="1" fill="hold">
                                              <p:stCondLst>
                                                <p:cond delay="0"/>
                                              </p:stCondLst>
                                            </p:cTn>
                                            <p:tgtEl>
                                              <p:spTgt spid="20"/>
                                            </p:tgtEl>
                                            <p:attrNameLst>
                                              <p:attrName>ppt_x</p:attrName>
                                              <p:attrName>ppt_y</p:attrName>
                                            </p:attrNameLst>
                                          </p:cBhvr>
                                          <p:rCtr x="0" y="-3611"/>
                                        </p:animMotion>
                                        <p:animRot by="1500000">
                                          <p:cBhvr>
                                            <p:cTn id="17" dur="125" fill="hold">
                                              <p:stCondLst>
                                                <p:cond delay="0"/>
                                              </p:stCondLst>
                                            </p:cTn>
                                            <p:tgtEl>
                                              <p:spTgt spid="20"/>
                                            </p:tgtEl>
                                            <p:attrNameLst>
                                              <p:attrName>r</p:attrName>
                                            </p:attrNameLst>
                                          </p:cBhvr>
                                        </p:animRot>
                                        <p:animRot by="-1500000">
                                          <p:cBhvr>
                                            <p:cTn id="18" dur="125" fill="hold">
                                              <p:stCondLst>
                                                <p:cond delay="125"/>
                                              </p:stCondLst>
                                            </p:cTn>
                                            <p:tgtEl>
                                              <p:spTgt spid="20"/>
                                            </p:tgtEl>
                                            <p:attrNameLst>
                                              <p:attrName>r</p:attrName>
                                            </p:attrNameLst>
                                          </p:cBhvr>
                                        </p:animRot>
                                        <p:animRot by="-1500000">
                                          <p:cBhvr>
                                            <p:cTn id="19" dur="125" fill="hold">
                                              <p:stCondLst>
                                                <p:cond delay="250"/>
                                              </p:stCondLst>
                                            </p:cTn>
                                            <p:tgtEl>
                                              <p:spTgt spid="20"/>
                                            </p:tgtEl>
                                            <p:attrNameLst>
                                              <p:attrName>r</p:attrName>
                                            </p:attrNameLst>
                                          </p:cBhvr>
                                        </p:animRot>
                                        <p:animRot by="1500000">
                                          <p:cBhvr>
                                            <p:cTn id="20" dur="125" fill="hold">
                                              <p:stCondLst>
                                                <p:cond delay="375"/>
                                              </p:stCondLst>
                                            </p:cTn>
                                            <p:tgtEl>
                                              <p:spTgt spid="20"/>
                                            </p:tgtEl>
                                            <p:attrNameLst>
                                              <p:attrName>r</p:attrName>
                                            </p:attrNameLst>
                                          </p:cBhvr>
                                        </p:animRot>
                                      </p:childTnLst>
                                    </p:cTn>
                                  </p:par>
                                </p:childTnLst>
                              </p:cTn>
                            </p:par>
                            <p:par>
                              <p:cTn id="21" fill="hold">
                                <p:stCondLst>
                                  <p:cond delay="2300"/>
                                </p:stCondLst>
                                <p:childTnLst>
                                  <p:par>
                                    <p:cTn id="22" presetID="53" presetClass="entr" presetSubtype="16"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250" fill="hold"/>
                                            <p:tgtEl>
                                              <p:spTgt spid="21"/>
                                            </p:tgtEl>
                                            <p:attrNameLst>
                                              <p:attrName>ppt_w</p:attrName>
                                            </p:attrNameLst>
                                          </p:cBhvr>
                                          <p:tavLst>
                                            <p:tav tm="0">
                                              <p:val>
                                                <p:fltVal val="0"/>
                                              </p:val>
                                            </p:tav>
                                            <p:tav tm="100000">
                                              <p:val>
                                                <p:strVal val="#ppt_w"/>
                                              </p:val>
                                            </p:tav>
                                          </p:tavLst>
                                        </p:anim>
                                        <p:anim calcmode="lin" valueType="num">
                                          <p:cBhvr>
                                            <p:cTn id="25" dur="250" fill="hold"/>
                                            <p:tgtEl>
                                              <p:spTgt spid="21"/>
                                            </p:tgtEl>
                                            <p:attrNameLst>
                                              <p:attrName>ppt_h</p:attrName>
                                            </p:attrNameLst>
                                          </p:cBhvr>
                                          <p:tavLst>
                                            <p:tav tm="0">
                                              <p:val>
                                                <p:fltVal val="0"/>
                                              </p:val>
                                            </p:tav>
                                            <p:tav tm="100000">
                                              <p:val>
                                                <p:strVal val="#ppt_h"/>
                                              </p:val>
                                            </p:tav>
                                          </p:tavLst>
                                        </p:anim>
                                        <p:animEffect transition="in" filter="fade">
                                          <p:cBhvr>
                                            <p:cTn id="26" dur="250"/>
                                            <p:tgtEl>
                                              <p:spTgt spid="21"/>
                                            </p:tgtEl>
                                          </p:cBhvr>
                                        </p:animEffect>
                                      </p:childTnLst>
                                      <p:subTnLst>
                                        <p:audio>
                                          <p:cMediaNode>
                                            <p:cTn display="0" masterRel="sameClick">
                                              <p:stCondLst>
                                                <p:cond evt="begin" delay="0">
                                                  <p:tn val="22"/>
                                                </p:cond>
                                              </p:stCondLst>
                                              <p:endCondLst>
                                                <p:cond evt="onStopAudio" delay="0">
                                                  <p:tgtEl>
                                                    <p:sldTgt/>
                                                  </p:tgtEl>
                                                </p:cond>
                                              </p:endCondLst>
                                            </p:cTn>
                                            <p:tgtEl>
                                              <p:sndTgt r:embed="rId9" name="whoosh.wav"/>
                                            </p:tgtEl>
                                          </p:cMediaNode>
                                        </p:audio>
                                      </p:subTnLst>
                                    </p:cTn>
                                  </p:par>
                                </p:childTnLst>
                              </p:cTn>
                            </p:par>
                            <p:par>
                              <p:cTn id="27" fill="hold">
                                <p:stCondLst>
                                  <p:cond delay="2550"/>
                                </p:stCondLst>
                                <p:childTnLst>
                                  <p:par>
                                    <p:cTn id="28" presetID="6" presetClass="emph" presetSubtype="0" fill="hold" nodeType="afterEffect">
                                      <p:stCondLst>
                                        <p:cond delay="0"/>
                                      </p:stCondLst>
                                      <p:childTnLst>
                                        <p:animScale>
                                          <p:cBhvr>
                                            <p:cTn id="29" dur="2000" fill="hold"/>
                                            <p:tgtEl>
                                              <p:spTgt spid="21"/>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0" grpId="1"/>
        </p:bld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C3121F7-694B-49D2-9744-F8FA319B9F54}"/>
              </a:ext>
            </a:extLst>
          </p:cNvPr>
          <p:cNvPicPr>
            <a:picLocks noChangeAspect="1"/>
          </p:cNvPicPr>
          <p:nvPr/>
        </p:nvPicPr>
        <p:blipFill rotWithShape="1">
          <a:blip r:embed="rId3"/>
          <a:srcRect l="10111" t="37327" r="10111" b="12649"/>
          <a:stretch/>
        </p:blipFill>
        <p:spPr>
          <a:xfrm>
            <a:off x="-1" y="-1"/>
            <a:ext cx="9142971" cy="4400551"/>
          </a:xfrm>
          <a:prstGeom prst="rect">
            <a:avLst/>
          </a:prstGeom>
        </p:spPr>
      </p:pic>
      <p:sp>
        <p:nvSpPr>
          <p:cNvPr id="9" name="Rectangle: Rounded Corners 1">
            <a:extLst>
              <a:ext uri="{FF2B5EF4-FFF2-40B4-BE49-F238E27FC236}">
                <a16:creationId xmlns:a16="http://schemas.microsoft.com/office/drawing/2014/main" xmlns="" id="{7E5668AB-DBD8-4DBC-8690-0D4F48356C8F}"/>
              </a:ext>
            </a:extLst>
          </p:cNvPr>
          <p:cNvSpPr/>
          <p:nvPr/>
        </p:nvSpPr>
        <p:spPr>
          <a:xfrm>
            <a:off x="342900" y="281732"/>
            <a:ext cx="8412480" cy="440055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25C64958-53E4-40C4-97F5-AE6B64E6B2F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3086100"/>
            <a:ext cx="4583430" cy="2057400"/>
          </a:xfrm>
          <a:prstGeom prst="rect">
            <a:avLst/>
          </a:prstGeom>
        </p:spPr>
      </p:pic>
      <p:pic>
        <p:nvPicPr>
          <p:cNvPr id="10" name="Picture 9">
            <a:extLst>
              <a:ext uri="{FF2B5EF4-FFF2-40B4-BE49-F238E27FC236}">
                <a16:creationId xmlns:a16="http://schemas.microsoft.com/office/drawing/2014/main" xmlns="" id="{3AA2CA3D-A28B-40E5-89BC-CE418811A59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flipH="1">
            <a:off x="4583430" y="3086100"/>
            <a:ext cx="4559540" cy="2057400"/>
          </a:xfrm>
          <a:prstGeom prst="rect">
            <a:avLst/>
          </a:prstGeom>
        </p:spPr>
      </p:pic>
      <p:pic>
        <p:nvPicPr>
          <p:cNvPr id="23554" name="Picture 2" descr="Character game design ILLUSTRATION  farm beanstalk girl cartoon art expressions">
            <a:extLst>
              <a:ext uri="{FF2B5EF4-FFF2-40B4-BE49-F238E27FC236}">
                <a16:creationId xmlns:a16="http://schemas.microsoft.com/office/drawing/2014/main" xmlns="" id="{62769645-809C-4E62-B61F-266D16D6BE3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4623" b="92296" l="53571" r="86857">
                        <a14:foregroundMark x1="59214" y1="80440" x2="64000" y2="83616"/>
                        <a14:foregroundMark x1="64000" y1="83616" x2="65071" y2="83994"/>
                        <a14:foregroundMark x1="65071" y1="80849" x2="66500" y2="84403"/>
                        <a14:foregroundMark x1="61714" y1="84308" x2="61714" y2="85220"/>
                        <a14:foregroundMark x1="67214" y1="80723" x2="67857" y2="83899"/>
                        <a14:foregroundMark x1="86857" y1="77075" x2="86857" y2="77075"/>
                        <a14:backgroundMark x1="80929" y1="86132" x2="81214" y2="87013"/>
                      </a14:backgroundRemoval>
                    </a14:imgEffect>
                  </a14:imgLayer>
                </a14:imgProps>
              </a:ext>
              <a:ext uri="{28A0092B-C50C-407E-A947-70E740481C1C}">
                <a14:useLocalDpi xmlns:a14="http://schemas.microsoft.com/office/drawing/2010/main" val="0"/>
              </a:ext>
            </a:extLst>
          </a:blip>
          <a:srcRect l="49495" t="72445" r="9103" b="5478"/>
          <a:stretch/>
        </p:blipFill>
        <p:spPr bwMode="auto">
          <a:xfrm>
            <a:off x="-1794508" y="461217"/>
            <a:ext cx="853904" cy="103459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CA99D6AF-E75E-4A0C-B2E1-837193342EA4}"/>
              </a:ext>
            </a:extLst>
          </p:cNvPr>
          <p:cNvSpPr txBox="1"/>
          <p:nvPr/>
        </p:nvSpPr>
        <p:spPr>
          <a:xfrm>
            <a:off x="1175767" y="536272"/>
            <a:ext cx="7095281" cy="765096"/>
          </a:xfrm>
          <a:prstGeom prst="roundRect">
            <a:avLst>
              <a:gd name="adj" fmla="val 27889"/>
            </a:avLst>
          </a:prstGeom>
          <a:noFill/>
          <a:ln w="38100">
            <a:noFill/>
          </a:ln>
        </p:spPr>
        <p:txBody>
          <a:bodyPr wrap="square" rtlCol="0">
            <a:spAutoFit/>
          </a:bodyPr>
          <a:lstStyle>
            <a:defPPr>
              <a:defRPr lang="vi-VN"/>
            </a:defPPr>
            <a:lvl1pPr algn="just">
              <a:defRPr sz="2800" b="1">
                <a:ea typeface="Roboto" panose="02000000000000000000" pitchFamily="2" charset="0"/>
              </a:defRPr>
            </a:lvl1pPr>
          </a:lstStyle>
          <a:p>
            <a:pPr algn="ctr"/>
            <a:r>
              <a:rPr lang="vi-VN" sz="3600" dirty="0">
                <a:solidFill>
                  <a:schemeClr val="accent1">
                    <a:lumMod val="25000"/>
                  </a:schemeClr>
                </a:solidFill>
                <a:latin typeface="Calibri" panose="020F0502020204030204" pitchFamily="34" charset="0"/>
                <a:cs typeface="Calibri" panose="020F0502020204030204" pitchFamily="34" charset="0"/>
              </a:rPr>
              <a:t>(a) Tìm đọc một bài văn viết về:</a:t>
            </a: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342899" y="1409668"/>
            <a:ext cx="4888583" cy="647732"/>
            <a:chOff x="-264083" y="1210580"/>
            <a:chExt cx="4888583" cy="647732"/>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41070" y="1211326"/>
              <a:ext cx="4583430" cy="646986"/>
            </a:xfrm>
            <a:prstGeom prst="roundRect">
              <a:avLst/>
            </a:prstGeom>
            <a:solidFill>
              <a:srgbClr val="FFFF66"/>
            </a:solidFill>
            <a:ln w="38100">
              <a:solidFill>
                <a:srgbClr val="FFC000"/>
              </a:solidFill>
            </a:ln>
          </p:spPr>
          <p:txBody>
            <a:bodyPr wrap="square" rtlCol="0">
              <a:spAutoFit/>
            </a:bodyPr>
            <a:lstStyle/>
            <a:p>
              <a:pPr algn="r"/>
              <a:r>
                <a:rPr lang="vi-VN" sz="3200">
                  <a:latin typeface="Calibri" panose="020F0502020204030204" pitchFamily="34" charset="0"/>
                  <a:ea typeface="Roboto" panose="02000000000000000000" pitchFamily="2" charset="0"/>
                  <a:cs typeface="Calibri" panose="020F0502020204030204" pitchFamily="34" charset="0"/>
                </a:rPr>
                <a:t>Tình cảm với người thân</a:t>
              </a:r>
              <a:endParaRPr lang="en-US" sz="3200" dirty="0">
                <a:latin typeface="Calibri" panose="020F0502020204030204" pitchFamily="34" charset="0"/>
                <a:ea typeface="Roboto" panose="02000000000000000000" pitchFamily="2" charset="0"/>
                <a:cs typeface="Calibri" panose="020F0502020204030204" pitchFamily="34" charset="0"/>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8"/>
            <a:stretch>
              <a:fillRect/>
            </a:stretch>
          </p:blipFill>
          <p:spPr>
            <a:xfrm>
              <a:off x="-264083" y="1210580"/>
              <a:ext cx="704574" cy="637160"/>
            </a:xfrm>
            <a:prstGeom prst="rect">
              <a:avLst/>
            </a:prstGeom>
          </p:spPr>
        </p:pic>
      </p:grpSp>
      <p:pic>
        <p:nvPicPr>
          <p:cNvPr id="56322" name="Picture 2" descr="Семья вместе | Премиум векторы | Family drawing, Family cartoon, Family  illustration">
            <a:extLst>
              <a:ext uri="{FF2B5EF4-FFF2-40B4-BE49-F238E27FC236}">
                <a16:creationId xmlns:a16="http://schemas.microsoft.com/office/drawing/2014/main" xmlns="" id="{EA67B808-3E86-4C70-B250-7E4E8C3F433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8765" b="99004" l="3355" r="92812">
                        <a14:foregroundMark x1="7987" y1="32470" x2="11022" y2="36653"/>
                        <a14:foregroundMark x1="22045" y1="34263" x2="23323" y2="36454"/>
                        <a14:foregroundMark x1="3674" y1="56773" x2="6070" y2="59960"/>
                        <a14:foregroundMark x1="22204" y1="84661" x2="35623" y2="97610"/>
                        <a14:foregroundMark x1="41374" y1="97610" x2="50160" y2="98207"/>
                        <a14:foregroundMark x1="75719" y1="98805" x2="82588" y2="99203"/>
                        <a14:foregroundMark x1="80351" y1="46813" x2="85783" y2="71713"/>
                        <a14:foregroundMark x1="85783" y1="62351" x2="89617" y2="74701"/>
                        <a14:foregroundMark x1="73802" y1="61155" x2="77157" y2="73904"/>
                        <a14:foregroundMark x1="38339" y1="8964" x2="38339" y2="8964"/>
                        <a14:foregroundMark x1="90575" y1="45219" x2="88339" y2="42629"/>
                        <a14:foregroundMark x1="92812" y1="70518" x2="92812" y2="70518"/>
                      </a14:backgroundRemoval>
                    </a14:imgEffect>
                  </a14:imgLayer>
                </a14:imgProps>
              </a:ext>
              <a:ext uri="{28A0092B-C50C-407E-A947-70E740481C1C}">
                <a14:useLocalDpi xmlns:a14="http://schemas.microsoft.com/office/drawing/2010/main" val="0"/>
              </a:ext>
            </a:extLst>
          </a:blip>
          <a:srcRect/>
          <a:stretch>
            <a:fillRect/>
          </a:stretch>
        </p:blipFill>
        <p:spPr bwMode="auto">
          <a:xfrm>
            <a:off x="5051681" y="1678280"/>
            <a:ext cx="4323033" cy="346671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DF8BF3C3-AE15-4813-90FD-8DFAC78E49DF}"/>
              </a:ext>
            </a:extLst>
          </p:cNvPr>
          <p:cNvSpPr txBox="1"/>
          <p:nvPr/>
        </p:nvSpPr>
        <p:spPr>
          <a:xfrm>
            <a:off x="111156" y="1960277"/>
            <a:ext cx="5532121" cy="2441019"/>
          </a:xfrm>
          <a:prstGeom prst="roundRect">
            <a:avLst>
              <a:gd name="adj" fmla="val 27889"/>
            </a:avLst>
          </a:prstGeom>
          <a:noFill/>
          <a:ln w="38100">
            <a:noFill/>
          </a:ln>
        </p:spPr>
        <p:txBody>
          <a:bodyPr wrap="square" rtlCol="0">
            <a:spAutoFit/>
          </a:bodyPr>
          <a:lstStyle>
            <a:defPPr>
              <a:defRPr lang="vi-VN"/>
            </a:defPPr>
            <a:lvl1pPr algn="just">
              <a:defRPr sz="2800" b="1">
                <a:ea typeface="Roboto" panose="02000000000000000000" pitchFamily="2" charset="0"/>
              </a:defRPr>
            </a:lvl1pPr>
          </a:lstStyle>
          <a:p>
            <a:pPr marL="457200" indent="-457200" algn="l">
              <a:buFont typeface="Arial" panose="020B0604020202020204" pitchFamily="34" charset="0"/>
              <a:buChar char="•"/>
            </a:pPr>
            <a:r>
              <a:rPr lang="vi-VN" sz="3200" dirty="0">
                <a:solidFill>
                  <a:srgbClr val="FF3300"/>
                </a:solidFill>
                <a:latin typeface="Calibri" panose="020F0502020204030204" pitchFamily="34" charset="0"/>
                <a:cs typeface="Calibri" panose="020F0502020204030204" pitchFamily="34" charset="0"/>
              </a:rPr>
              <a:t>Bàn tay mẹ</a:t>
            </a:r>
          </a:p>
          <a:p>
            <a:pPr algn="l"/>
            <a:r>
              <a:rPr lang="vi-VN" sz="3200" b="0" dirty="0">
                <a:solidFill>
                  <a:schemeClr val="accent1">
                    <a:lumMod val="25000"/>
                  </a:schemeClr>
                </a:solidFill>
                <a:latin typeface="Calibri" panose="020F0502020204030204" pitchFamily="34" charset="0"/>
                <a:cs typeface="Calibri" panose="020F0502020204030204" pitchFamily="34" charset="0"/>
              </a:rPr>
              <a:t>          </a:t>
            </a:r>
            <a:r>
              <a:rPr lang="vi-VN" b="0" i="1" dirty="0">
                <a:solidFill>
                  <a:schemeClr val="accent1">
                    <a:lumMod val="25000"/>
                  </a:schemeClr>
                </a:solidFill>
                <a:latin typeface="Calibri" panose="020F0502020204030204" pitchFamily="34" charset="0"/>
                <a:cs typeface="Calibri" panose="020F0502020204030204" pitchFamily="34" charset="0"/>
              </a:rPr>
              <a:t>Nguyễn Thị Xuyến</a:t>
            </a:r>
            <a:endParaRPr lang="vi-VN" sz="3200" b="0" i="1" dirty="0">
              <a:solidFill>
                <a:schemeClr val="accent1">
                  <a:lumMod val="25000"/>
                </a:schemeClr>
              </a:solidFill>
              <a:latin typeface="Calibri" panose="020F0502020204030204" pitchFamily="34" charset="0"/>
              <a:cs typeface="Calibri" panose="020F0502020204030204" pitchFamily="34" charset="0"/>
            </a:endParaRPr>
          </a:p>
          <a:p>
            <a:pPr marL="457200" indent="-457200" algn="l">
              <a:buFont typeface="Arial" panose="020B0604020202020204" pitchFamily="34" charset="0"/>
              <a:buChar char="•"/>
            </a:pPr>
            <a:r>
              <a:rPr lang="vi-VN" sz="3200" dirty="0">
                <a:solidFill>
                  <a:srgbClr val="FF3300"/>
                </a:solidFill>
                <a:latin typeface="Calibri" panose="020F0502020204030204" pitchFamily="34" charset="0"/>
                <a:cs typeface="Calibri" panose="020F0502020204030204" pitchFamily="34" charset="0"/>
              </a:rPr>
              <a:t>Bà tôi</a:t>
            </a:r>
          </a:p>
          <a:p>
            <a:pPr algn="l"/>
            <a:r>
              <a:rPr lang="vi-VN" sz="3200" b="0" dirty="0">
                <a:solidFill>
                  <a:schemeClr val="accent1">
                    <a:lumMod val="25000"/>
                  </a:schemeClr>
                </a:solidFill>
                <a:latin typeface="Calibri" panose="020F0502020204030204" pitchFamily="34" charset="0"/>
                <a:cs typeface="Calibri" panose="020F0502020204030204" pitchFamily="34" charset="0"/>
              </a:rPr>
              <a:t>          </a:t>
            </a:r>
            <a:r>
              <a:rPr lang="vi-VN" b="0" i="1" dirty="0">
                <a:solidFill>
                  <a:schemeClr val="accent1">
                    <a:lumMod val="25000"/>
                  </a:schemeClr>
                </a:solidFill>
                <a:latin typeface="Calibri" panose="020F0502020204030204" pitchFamily="34" charset="0"/>
                <a:cs typeface="Calibri" panose="020F0502020204030204" pitchFamily="34" charset="0"/>
              </a:rPr>
              <a:t>Theo Mác-xim Go-rơ-ki</a:t>
            </a:r>
            <a:endParaRPr lang="vi-VN" sz="3200" b="0" i="1" dirty="0">
              <a:solidFill>
                <a:schemeClr val="accent1">
                  <a:lumMod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53281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path" presetSubtype="0" accel="50000" decel="50000" fill="hold" nodeType="clickEffect">
                                  <p:stCondLst>
                                    <p:cond delay="0"/>
                                  </p:stCondLst>
                                  <p:childTnLst>
                                    <p:animMotion origin="layout" path="M -8.33333E-7 -3.45679E-6 C -8.33333E-7 0.03488 0.02795 0.06204 0.06198 0.06204 C 0.09705 0.06204 0.125 0.03488 0.125 -3.45679E-6 C 0.125 -0.03487 0.15295 -0.06203 0.18802 -0.06203 C 0.22205 -0.06203 0.25 -0.03487 0.25 -3.45679E-6 " pathEditMode="relative" rAng="0" ptsTypes="AAAAA">
                                      <p:cBhvr>
                                        <p:cTn id="6" dur="2000" fill="hold"/>
                                        <p:tgtEl>
                                          <p:spTgt spid="23554"/>
                                        </p:tgtEl>
                                        <p:attrNameLst>
                                          <p:attrName>ppt_x</p:attrName>
                                          <p:attrName>ppt_y</p:attrName>
                                        </p:attrNameLst>
                                      </p:cBhvr>
                                      <p:rCtr x="12500" y="0"/>
                                    </p:animMotion>
                                  </p:childTnLst>
                                </p:cTn>
                              </p:par>
                              <p:par>
                                <p:cTn id="7" presetID="10" presetClass="entr" presetSubtype="0" fill="hold" grpId="0" nodeType="withEffect">
                                  <p:stCondLst>
                                    <p:cond delay="20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6322"/>
                                        </p:tgtEl>
                                        <p:attrNameLst>
                                          <p:attrName>style.visibility</p:attrName>
                                        </p:attrNameLst>
                                      </p:cBhvr>
                                      <p:to>
                                        <p:strVal val="visible"/>
                                      </p:to>
                                    </p:set>
                                    <p:animEffect transition="in" filter="fade">
                                      <p:cBhvr>
                                        <p:cTn id="19" dur="500"/>
                                        <p:tgtEl>
                                          <p:spTgt spid="56322"/>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C3121F7-694B-49D2-9744-F8FA319B9F54}"/>
              </a:ext>
            </a:extLst>
          </p:cNvPr>
          <p:cNvPicPr>
            <a:picLocks noChangeAspect="1"/>
          </p:cNvPicPr>
          <p:nvPr/>
        </p:nvPicPr>
        <p:blipFill rotWithShape="1">
          <a:blip r:embed="rId3"/>
          <a:srcRect l="10111" t="37327" r="10111" b="12649"/>
          <a:stretch/>
        </p:blipFill>
        <p:spPr>
          <a:xfrm>
            <a:off x="-1" y="-1"/>
            <a:ext cx="9142971" cy="4400551"/>
          </a:xfrm>
          <a:prstGeom prst="rect">
            <a:avLst/>
          </a:prstGeom>
        </p:spPr>
      </p:pic>
      <p:sp>
        <p:nvSpPr>
          <p:cNvPr id="9" name="Rectangle: Rounded Corners 1">
            <a:extLst>
              <a:ext uri="{FF2B5EF4-FFF2-40B4-BE49-F238E27FC236}">
                <a16:creationId xmlns:a16="http://schemas.microsoft.com/office/drawing/2014/main" xmlns="" id="{7E5668AB-DBD8-4DBC-8690-0D4F48356C8F}"/>
              </a:ext>
            </a:extLst>
          </p:cNvPr>
          <p:cNvSpPr/>
          <p:nvPr/>
        </p:nvSpPr>
        <p:spPr>
          <a:xfrm>
            <a:off x="342900" y="281732"/>
            <a:ext cx="8412480" cy="440055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25C64958-53E4-40C4-97F5-AE6B64E6B2F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3086100"/>
            <a:ext cx="4583430" cy="2057400"/>
          </a:xfrm>
          <a:prstGeom prst="rect">
            <a:avLst/>
          </a:prstGeom>
        </p:spPr>
      </p:pic>
      <p:pic>
        <p:nvPicPr>
          <p:cNvPr id="10" name="Picture 9">
            <a:extLst>
              <a:ext uri="{FF2B5EF4-FFF2-40B4-BE49-F238E27FC236}">
                <a16:creationId xmlns:a16="http://schemas.microsoft.com/office/drawing/2014/main" xmlns="" id="{3AA2CA3D-A28B-40E5-89BC-CE418811A59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flipH="1">
            <a:off x="4583430" y="3086100"/>
            <a:ext cx="4559540" cy="2057400"/>
          </a:xfrm>
          <a:prstGeom prst="rect">
            <a:avLst/>
          </a:prstGeom>
        </p:spPr>
      </p:pic>
      <p:pic>
        <p:nvPicPr>
          <p:cNvPr id="23554" name="Picture 2" descr="Character game design ILLUSTRATION  farm beanstalk girl cartoon art expressions">
            <a:extLst>
              <a:ext uri="{FF2B5EF4-FFF2-40B4-BE49-F238E27FC236}">
                <a16:creationId xmlns:a16="http://schemas.microsoft.com/office/drawing/2014/main" xmlns="" id="{62769645-809C-4E62-B61F-266D16D6BE3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4623" b="92296" l="53571" r="86857">
                        <a14:foregroundMark x1="59214" y1="80440" x2="64000" y2="83616"/>
                        <a14:foregroundMark x1="64000" y1="83616" x2="65071" y2="83994"/>
                        <a14:foregroundMark x1="65071" y1="80849" x2="66500" y2="84403"/>
                        <a14:foregroundMark x1="61714" y1="84308" x2="61714" y2="85220"/>
                        <a14:foregroundMark x1="67214" y1="80723" x2="67857" y2="83899"/>
                        <a14:foregroundMark x1="86857" y1="77075" x2="86857" y2="77075"/>
                        <a14:backgroundMark x1="80929" y1="86132" x2="81214" y2="87013"/>
                      </a14:backgroundRemoval>
                    </a14:imgEffect>
                  </a14:imgLayer>
                </a14:imgProps>
              </a:ext>
              <a:ext uri="{28A0092B-C50C-407E-A947-70E740481C1C}">
                <a14:useLocalDpi xmlns:a14="http://schemas.microsoft.com/office/drawing/2010/main" val="0"/>
              </a:ext>
            </a:extLst>
          </a:blip>
          <a:srcRect l="49495" t="72445" r="9103" b="5478"/>
          <a:stretch/>
        </p:blipFill>
        <p:spPr bwMode="auto">
          <a:xfrm>
            <a:off x="859477" y="122822"/>
            <a:ext cx="1061792" cy="128647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CA99D6AF-E75E-4A0C-B2E1-837193342EA4}"/>
              </a:ext>
            </a:extLst>
          </p:cNvPr>
          <p:cNvSpPr txBox="1"/>
          <p:nvPr/>
        </p:nvSpPr>
        <p:spPr>
          <a:xfrm>
            <a:off x="1239486" y="338874"/>
            <a:ext cx="7095281" cy="765096"/>
          </a:xfrm>
          <a:prstGeom prst="roundRect">
            <a:avLst>
              <a:gd name="adj" fmla="val 27889"/>
            </a:avLst>
          </a:prstGeom>
          <a:noFill/>
          <a:ln w="38100">
            <a:noFill/>
          </a:ln>
        </p:spPr>
        <p:txBody>
          <a:bodyPr wrap="square" rtlCol="0">
            <a:spAutoFit/>
          </a:bodyPr>
          <a:lstStyle>
            <a:defPPr>
              <a:defRPr lang="vi-VN"/>
            </a:defPPr>
            <a:lvl1pPr algn="just">
              <a:defRPr sz="2800" b="1">
                <a:ea typeface="Roboto" panose="02000000000000000000" pitchFamily="2" charset="0"/>
              </a:defRPr>
            </a:lvl1pPr>
          </a:lstStyle>
          <a:p>
            <a:pPr algn="ctr"/>
            <a:r>
              <a:rPr lang="vi-VN" sz="3600" dirty="0">
                <a:solidFill>
                  <a:schemeClr val="accent1">
                    <a:lumMod val="25000"/>
                  </a:schemeClr>
                </a:solidFill>
                <a:latin typeface="Calibri" panose="020F0502020204030204" pitchFamily="34" charset="0"/>
                <a:cs typeface="Calibri" panose="020F0502020204030204" pitchFamily="34" charset="0"/>
              </a:rPr>
              <a:t>(a) Tìm đọc một bài văn viết về:</a:t>
            </a: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342899" y="1409668"/>
            <a:ext cx="6092191" cy="647732"/>
            <a:chOff x="-264083" y="1210580"/>
            <a:chExt cx="6092191" cy="647732"/>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41070" y="1211326"/>
              <a:ext cx="5787038" cy="646986"/>
            </a:xfrm>
            <a:prstGeom prst="roundRect">
              <a:avLst/>
            </a:prstGeom>
            <a:solidFill>
              <a:srgbClr val="FFCCCC"/>
            </a:solidFill>
            <a:ln w="38100">
              <a:solidFill>
                <a:srgbClr val="FF7C80"/>
              </a:solidFill>
            </a:ln>
          </p:spPr>
          <p:txBody>
            <a:bodyPr wrap="square" rtlCol="0">
              <a:spAutoFit/>
            </a:bodyPr>
            <a:lstStyle/>
            <a:p>
              <a:pPr algn="r"/>
              <a:r>
                <a:rPr lang="vi-VN" sz="3200" dirty="0">
                  <a:latin typeface="Calibri" panose="020F0502020204030204" pitchFamily="34" charset="0"/>
                  <a:ea typeface="Roboto" panose="02000000000000000000" pitchFamily="2" charset="0"/>
                  <a:cs typeface="Calibri" panose="020F0502020204030204" pitchFamily="34" charset="0"/>
                </a:rPr>
                <a:t>Tình cảm với bạn bè, trường học</a:t>
              </a:r>
              <a:endParaRPr lang="en-US" sz="3200" dirty="0">
                <a:latin typeface="Calibri" panose="020F0502020204030204" pitchFamily="34" charset="0"/>
                <a:ea typeface="Roboto" panose="02000000000000000000" pitchFamily="2" charset="0"/>
                <a:cs typeface="Calibri" panose="020F0502020204030204" pitchFamily="34" charset="0"/>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8"/>
            <a:stretch>
              <a:fillRect/>
            </a:stretch>
          </p:blipFill>
          <p:spPr>
            <a:xfrm>
              <a:off x="-264083" y="1210580"/>
              <a:ext cx="704574" cy="637160"/>
            </a:xfrm>
            <a:prstGeom prst="rect">
              <a:avLst/>
            </a:prstGeom>
          </p:spPr>
        </p:pic>
      </p:grpSp>
      <p:sp>
        <p:nvSpPr>
          <p:cNvPr id="20" name="TextBox 19">
            <a:extLst>
              <a:ext uri="{FF2B5EF4-FFF2-40B4-BE49-F238E27FC236}">
                <a16:creationId xmlns:a16="http://schemas.microsoft.com/office/drawing/2014/main" xmlns="" id="{DF8BF3C3-AE15-4813-90FD-8DFAC78E49DF}"/>
              </a:ext>
            </a:extLst>
          </p:cNvPr>
          <p:cNvSpPr txBox="1"/>
          <p:nvPr/>
        </p:nvSpPr>
        <p:spPr>
          <a:xfrm>
            <a:off x="111156" y="1960277"/>
            <a:ext cx="5532121" cy="2441019"/>
          </a:xfrm>
          <a:prstGeom prst="roundRect">
            <a:avLst>
              <a:gd name="adj" fmla="val 27889"/>
            </a:avLst>
          </a:prstGeom>
          <a:noFill/>
          <a:ln w="38100">
            <a:noFill/>
          </a:ln>
        </p:spPr>
        <p:txBody>
          <a:bodyPr wrap="square" rtlCol="0">
            <a:spAutoFit/>
          </a:bodyPr>
          <a:lstStyle>
            <a:defPPr>
              <a:defRPr lang="vi-VN"/>
            </a:defPPr>
            <a:lvl1pPr algn="just">
              <a:defRPr sz="2800" b="1">
                <a:ea typeface="Roboto" panose="02000000000000000000" pitchFamily="2" charset="0"/>
              </a:defRPr>
            </a:lvl1pPr>
          </a:lstStyle>
          <a:p>
            <a:pPr marL="457200" indent="-457200" algn="l">
              <a:buFont typeface="Arial" panose="020B0604020202020204" pitchFamily="34" charset="0"/>
              <a:buChar char="•"/>
            </a:pPr>
            <a:r>
              <a:rPr lang="vi-VN" sz="3200" dirty="0">
                <a:solidFill>
                  <a:srgbClr val="FF0066"/>
                </a:solidFill>
                <a:latin typeface="Calibri" panose="020F0502020204030204" pitchFamily="34" charset="0"/>
                <a:cs typeface="Calibri" panose="020F0502020204030204" pitchFamily="34" charset="0"/>
              </a:rPr>
              <a:t>Đôi bạn</a:t>
            </a:r>
          </a:p>
          <a:p>
            <a:pPr algn="l"/>
            <a:r>
              <a:rPr lang="vi-VN" sz="3200" b="0" dirty="0">
                <a:solidFill>
                  <a:schemeClr val="accent1">
                    <a:lumMod val="25000"/>
                  </a:schemeClr>
                </a:solidFill>
                <a:latin typeface="Calibri" panose="020F0502020204030204" pitchFamily="34" charset="0"/>
                <a:cs typeface="Calibri" panose="020F0502020204030204" pitchFamily="34" charset="0"/>
              </a:rPr>
              <a:t>          </a:t>
            </a:r>
            <a:r>
              <a:rPr lang="vi-VN" b="0" i="1" dirty="0">
                <a:solidFill>
                  <a:schemeClr val="accent1">
                    <a:lumMod val="25000"/>
                  </a:schemeClr>
                </a:solidFill>
                <a:latin typeface="Calibri" panose="020F0502020204030204" pitchFamily="34" charset="0"/>
                <a:cs typeface="Calibri" panose="020F0502020204030204" pitchFamily="34" charset="0"/>
              </a:rPr>
              <a:t>Nguyễn Thi</a:t>
            </a:r>
            <a:endParaRPr lang="vi-VN" sz="3200" b="0" i="1" dirty="0">
              <a:solidFill>
                <a:schemeClr val="accent1">
                  <a:lumMod val="25000"/>
                </a:schemeClr>
              </a:solidFill>
              <a:latin typeface="Calibri" panose="020F0502020204030204" pitchFamily="34" charset="0"/>
              <a:cs typeface="Calibri" panose="020F0502020204030204" pitchFamily="34" charset="0"/>
            </a:endParaRPr>
          </a:p>
          <a:p>
            <a:pPr marL="457200" indent="-457200" algn="l">
              <a:buFont typeface="Arial" panose="020B0604020202020204" pitchFamily="34" charset="0"/>
              <a:buChar char="•"/>
            </a:pPr>
            <a:r>
              <a:rPr lang="vi-VN" sz="3200" dirty="0">
                <a:solidFill>
                  <a:srgbClr val="FF0066"/>
                </a:solidFill>
                <a:latin typeface="Calibri" panose="020F0502020204030204" pitchFamily="34" charset="0"/>
                <a:cs typeface="Calibri" panose="020F0502020204030204" pitchFamily="34" charset="0"/>
              </a:rPr>
              <a:t>Đón ngày khai trường</a:t>
            </a:r>
          </a:p>
          <a:p>
            <a:pPr algn="l"/>
            <a:r>
              <a:rPr lang="vi-VN" sz="3200" b="0" dirty="0">
                <a:solidFill>
                  <a:schemeClr val="accent1">
                    <a:lumMod val="25000"/>
                  </a:schemeClr>
                </a:solidFill>
                <a:latin typeface="Calibri" panose="020F0502020204030204" pitchFamily="34" charset="0"/>
                <a:cs typeface="Calibri" panose="020F0502020204030204" pitchFamily="34" charset="0"/>
              </a:rPr>
              <a:t>          </a:t>
            </a:r>
            <a:r>
              <a:rPr lang="vi-VN" b="0" i="1" dirty="0">
                <a:solidFill>
                  <a:schemeClr val="accent1">
                    <a:lumMod val="25000"/>
                  </a:schemeClr>
                </a:solidFill>
                <a:latin typeface="Calibri" panose="020F0502020204030204" pitchFamily="34" charset="0"/>
                <a:cs typeface="Calibri" panose="020F0502020204030204" pitchFamily="34" charset="0"/>
              </a:rPr>
              <a:t>Lê Phương Liên</a:t>
            </a:r>
            <a:endParaRPr lang="vi-VN" sz="3200" b="0" i="1" dirty="0">
              <a:solidFill>
                <a:schemeClr val="accent1">
                  <a:lumMod val="25000"/>
                </a:schemeClr>
              </a:solidFill>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xmlns="" id="{D3C3D14E-125B-4B11-A71F-8BEFF10C0F7C}"/>
              </a:ext>
            </a:extLst>
          </p:cNvPr>
          <p:cNvGrpSpPr/>
          <p:nvPr/>
        </p:nvGrpSpPr>
        <p:grpSpPr>
          <a:xfrm>
            <a:off x="4286250" y="894620"/>
            <a:ext cx="5405161" cy="4233387"/>
            <a:chOff x="4286250" y="894620"/>
            <a:chExt cx="5405161" cy="4233387"/>
          </a:xfrm>
        </p:grpSpPr>
        <p:pic>
          <p:nvPicPr>
            <p:cNvPr id="57348" name="Picture 4" descr="Vector of colorful School Building with cartoon style. Back to school.  5104853 Vector Art at Vecteezy">
              <a:extLst>
                <a:ext uri="{FF2B5EF4-FFF2-40B4-BE49-F238E27FC236}">
                  <a16:creationId xmlns:a16="http://schemas.microsoft.com/office/drawing/2014/main" xmlns="" id="{E56787DB-7CB2-4296-9BE3-03E2842FDC2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8673" b="90306" l="8327" r="92082">
                          <a14:foregroundMark x1="8408" y1="51735" x2="10857" y2="50000"/>
                          <a14:foregroundMark x1="36653" y1="44184" x2="64898" y2="47551"/>
                          <a14:foregroundMark x1="35265" y1="47755" x2="41469" y2="51327"/>
                          <a14:foregroundMark x1="44816" y1="29082" x2="53878" y2="37755"/>
                          <a14:foregroundMark x1="50694" y1="24184" x2="53796" y2="33061"/>
                          <a14:foregroundMark x1="53796" y1="33061" x2="53878" y2="33061"/>
                          <a14:foregroundMark x1="92163" y1="50918" x2="92163" y2="50918"/>
                          <a14:foregroundMark x1="27265" y1="90408" x2="48898" y2="90408"/>
                          <a14:foregroundMark x1="50204" y1="8673" x2="50204" y2="8673"/>
                        </a14:backgroundRemoval>
                      </a14:imgEffect>
                    </a14:imgLayer>
                  </a14:imgProps>
                </a:ext>
                <a:ext uri="{28A0092B-C50C-407E-A947-70E740481C1C}">
                  <a14:useLocalDpi xmlns:a14="http://schemas.microsoft.com/office/drawing/2010/main" val="0"/>
                </a:ext>
              </a:extLst>
            </a:blip>
            <a:srcRect/>
            <a:stretch>
              <a:fillRect/>
            </a:stretch>
          </p:blipFill>
          <p:spPr bwMode="auto">
            <a:xfrm>
              <a:off x="4990823" y="894620"/>
              <a:ext cx="4700588" cy="3760470"/>
            </a:xfrm>
            <a:prstGeom prst="rect">
              <a:avLst/>
            </a:prstGeom>
            <a:noFill/>
            <a:extLst>
              <a:ext uri="{909E8E84-426E-40DD-AFC4-6F175D3DCCD1}">
                <a14:hiddenFill xmlns:a14="http://schemas.microsoft.com/office/drawing/2010/main">
                  <a:solidFill>
                    <a:srgbClr val="FFFFFF"/>
                  </a:solidFill>
                </a14:hiddenFill>
              </a:ext>
            </a:extLst>
          </p:spPr>
        </p:pic>
        <p:pic>
          <p:nvPicPr>
            <p:cNvPr id="57346" name="Picture 2" descr="Friendship among children: Why is it so important to have friends?">
              <a:extLst>
                <a:ext uri="{FF2B5EF4-FFF2-40B4-BE49-F238E27FC236}">
                  <a16:creationId xmlns:a16="http://schemas.microsoft.com/office/drawing/2014/main" xmlns="" id="{34426B8B-2B4B-42BD-9BE6-A3773A2A683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194" b="90000" l="8594" r="96016">
                          <a14:foregroundMark x1="46016" y1="3611" x2="46016" y2="3611"/>
                          <a14:foregroundMark x1="91250" y1="33056" x2="91719" y2="36389"/>
                          <a14:foregroundMark x1="96016" y1="30278" x2="96016" y2="30278"/>
                          <a14:foregroundMark x1="8594" y1="58611" x2="8594" y2="58611"/>
                          <a14:foregroundMark x1="10469" y1="58472" x2="13594" y2="56389"/>
                          <a14:foregroundMark x1="12969" y1="28194" x2="21641" y2="26389"/>
                        </a14:backgroundRemoval>
                      </a14:imgEffect>
                    </a14:imgLayer>
                  </a14:imgProps>
                </a:ext>
                <a:ext uri="{28A0092B-C50C-407E-A947-70E740481C1C}">
                  <a14:useLocalDpi xmlns:a14="http://schemas.microsoft.com/office/drawing/2010/main" val="0"/>
                </a:ext>
              </a:extLst>
            </a:blip>
            <a:srcRect b="35111"/>
            <a:stretch/>
          </p:blipFill>
          <p:spPr bwMode="auto">
            <a:xfrm>
              <a:off x="4286250" y="2556257"/>
              <a:ext cx="5088464" cy="25717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876602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0" presetClass="entr" presetSubtype="0" fill="hold" grpId="0" nodeType="withEffect">
                                  <p:stCondLst>
                                    <p:cond delay="20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2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C3121F7-694B-49D2-9744-F8FA319B9F54}"/>
              </a:ext>
            </a:extLst>
          </p:cNvPr>
          <p:cNvPicPr>
            <a:picLocks noChangeAspect="1"/>
          </p:cNvPicPr>
          <p:nvPr/>
        </p:nvPicPr>
        <p:blipFill rotWithShape="1">
          <a:blip r:embed="rId3"/>
          <a:srcRect l="10111" t="37327" r="10111" b="12649"/>
          <a:stretch/>
        </p:blipFill>
        <p:spPr>
          <a:xfrm>
            <a:off x="-1" y="-1"/>
            <a:ext cx="9142971" cy="4400551"/>
          </a:xfrm>
          <a:prstGeom prst="rect">
            <a:avLst/>
          </a:prstGeom>
        </p:spPr>
      </p:pic>
      <p:sp>
        <p:nvSpPr>
          <p:cNvPr id="9" name="Rectangle: Rounded Corners 1">
            <a:extLst>
              <a:ext uri="{FF2B5EF4-FFF2-40B4-BE49-F238E27FC236}">
                <a16:creationId xmlns:a16="http://schemas.microsoft.com/office/drawing/2014/main" xmlns="" id="{7E5668AB-DBD8-4DBC-8690-0D4F48356C8F}"/>
              </a:ext>
            </a:extLst>
          </p:cNvPr>
          <p:cNvSpPr/>
          <p:nvPr/>
        </p:nvSpPr>
        <p:spPr>
          <a:xfrm>
            <a:off x="342900" y="281732"/>
            <a:ext cx="8412480" cy="440055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25C64958-53E4-40C4-97F5-AE6B64E6B2F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3086100"/>
            <a:ext cx="4583430" cy="2057400"/>
          </a:xfrm>
          <a:prstGeom prst="rect">
            <a:avLst/>
          </a:prstGeom>
        </p:spPr>
      </p:pic>
      <p:pic>
        <p:nvPicPr>
          <p:cNvPr id="10" name="Picture 9">
            <a:extLst>
              <a:ext uri="{FF2B5EF4-FFF2-40B4-BE49-F238E27FC236}">
                <a16:creationId xmlns:a16="http://schemas.microsoft.com/office/drawing/2014/main" xmlns="" id="{3AA2CA3D-A28B-40E5-89BC-CE418811A59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flipH="1">
            <a:off x="4583430" y="3086100"/>
            <a:ext cx="4559540" cy="2057400"/>
          </a:xfrm>
          <a:prstGeom prst="rect">
            <a:avLst/>
          </a:prstGeom>
        </p:spPr>
      </p:pic>
      <p:pic>
        <p:nvPicPr>
          <p:cNvPr id="23554" name="Picture 2" descr="Character game design ILLUSTRATION  farm beanstalk girl cartoon art expressions">
            <a:extLst>
              <a:ext uri="{FF2B5EF4-FFF2-40B4-BE49-F238E27FC236}">
                <a16:creationId xmlns:a16="http://schemas.microsoft.com/office/drawing/2014/main" xmlns="" id="{62769645-809C-4E62-B61F-266D16D6BE3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4623" b="92296" l="53571" r="86857">
                        <a14:foregroundMark x1="59214" y1="80440" x2="64000" y2="83616"/>
                        <a14:foregroundMark x1="64000" y1="83616" x2="65071" y2="83994"/>
                        <a14:foregroundMark x1="65071" y1="80849" x2="66500" y2="84403"/>
                        <a14:foregroundMark x1="61714" y1="84308" x2="61714" y2="85220"/>
                        <a14:foregroundMark x1="67214" y1="80723" x2="67857" y2="83899"/>
                        <a14:foregroundMark x1="86857" y1="77075" x2="86857" y2="77075"/>
                        <a14:backgroundMark x1="80929" y1="86132" x2="81214" y2="87013"/>
                      </a14:backgroundRemoval>
                    </a14:imgEffect>
                  </a14:imgLayer>
                </a14:imgProps>
              </a:ext>
              <a:ext uri="{28A0092B-C50C-407E-A947-70E740481C1C}">
                <a14:useLocalDpi xmlns:a14="http://schemas.microsoft.com/office/drawing/2010/main" val="0"/>
              </a:ext>
            </a:extLst>
          </a:blip>
          <a:srcRect l="49495" t="72445" r="9103" b="5478"/>
          <a:stretch/>
        </p:blipFill>
        <p:spPr bwMode="auto">
          <a:xfrm>
            <a:off x="859477" y="122822"/>
            <a:ext cx="1061792" cy="128647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CA99D6AF-E75E-4A0C-B2E1-837193342EA4}"/>
              </a:ext>
            </a:extLst>
          </p:cNvPr>
          <p:cNvSpPr txBox="1"/>
          <p:nvPr/>
        </p:nvSpPr>
        <p:spPr>
          <a:xfrm>
            <a:off x="1239486" y="338874"/>
            <a:ext cx="7095281" cy="765096"/>
          </a:xfrm>
          <a:prstGeom prst="roundRect">
            <a:avLst>
              <a:gd name="adj" fmla="val 27889"/>
            </a:avLst>
          </a:prstGeom>
          <a:noFill/>
          <a:ln w="38100">
            <a:noFill/>
          </a:ln>
        </p:spPr>
        <p:txBody>
          <a:bodyPr wrap="square" rtlCol="0">
            <a:spAutoFit/>
          </a:bodyPr>
          <a:lstStyle>
            <a:defPPr>
              <a:defRPr lang="vi-VN"/>
            </a:defPPr>
            <a:lvl1pPr algn="just">
              <a:defRPr sz="2800" b="1">
                <a:ea typeface="Roboto" panose="02000000000000000000" pitchFamily="2" charset="0"/>
              </a:defRPr>
            </a:lvl1pPr>
          </a:lstStyle>
          <a:p>
            <a:pPr algn="ctr"/>
            <a:r>
              <a:rPr lang="vi-VN" sz="3600" dirty="0">
                <a:solidFill>
                  <a:schemeClr val="accent1">
                    <a:lumMod val="25000"/>
                  </a:schemeClr>
                </a:solidFill>
                <a:latin typeface="Calibri" panose="020F0502020204030204" pitchFamily="34" charset="0"/>
                <a:cs typeface="Calibri" panose="020F0502020204030204" pitchFamily="34" charset="0"/>
              </a:rPr>
              <a:t>(a) Tìm đọc một bài văn viết về:</a:t>
            </a: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342899" y="1409668"/>
            <a:ext cx="6435091" cy="647732"/>
            <a:chOff x="-264083" y="1210580"/>
            <a:chExt cx="6435091" cy="647732"/>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41070" y="1211326"/>
              <a:ext cx="6129938" cy="646986"/>
            </a:xfrm>
            <a:prstGeom prst="roundRect">
              <a:avLst/>
            </a:prstGeom>
            <a:solidFill>
              <a:srgbClr val="CCFF99"/>
            </a:solidFill>
            <a:ln w="38100">
              <a:solidFill>
                <a:srgbClr val="00B050"/>
              </a:solidFill>
            </a:ln>
          </p:spPr>
          <p:txBody>
            <a:bodyPr wrap="square" rtlCol="0">
              <a:spAutoFit/>
            </a:bodyPr>
            <a:lstStyle/>
            <a:p>
              <a:pPr algn="r"/>
              <a:r>
                <a:rPr lang="vi-VN" sz="3200" dirty="0">
                  <a:latin typeface="Calibri" panose="020F0502020204030204" pitchFamily="34" charset="0"/>
                  <a:ea typeface="Roboto" panose="02000000000000000000" pitchFamily="2" charset="0"/>
                  <a:cs typeface="Calibri" panose="020F0502020204030204" pitchFamily="34" charset="0"/>
                </a:rPr>
                <a:t>Tình cảm </a:t>
              </a:r>
              <a:r>
                <a:rPr lang="vi-VN" sz="3200">
                  <a:latin typeface="Calibri" panose="020F0502020204030204" pitchFamily="34" charset="0"/>
                  <a:ea typeface="Roboto" panose="02000000000000000000" pitchFamily="2" charset="0"/>
                  <a:cs typeface="Calibri" panose="020F0502020204030204" pitchFamily="34" charset="0"/>
                </a:rPr>
                <a:t>với quê hương, đất nước</a:t>
              </a:r>
              <a:endParaRPr lang="en-US" sz="3200" dirty="0">
                <a:latin typeface="Calibri" panose="020F0502020204030204" pitchFamily="34" charset="0"/>
                <a:ea typeface="Roboto" panose="02000000000000000000" pitchFamily="2" charset="0"/>
                <a:cs typeface="Calibri" panose="020F0502020204030204" pitchFamily="34" charset="0"/>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8"/>
            <a:stretch>
              <a:fillRect/>
            </a:stretch>
          </p:blipFill>
          <p:spPr>
            <a:xfrm>
              <a:off x="-264083" y="1210580"/>
              <a:ext cx="704574" cy="637160"/>
            </a:xfrm>
            <a:prstGeom prst="rect">
              <a:avLst/>
            </a:prstGeom>
          </p:spPr>
        </p:pic>
      </p:grpSp>
      <p:sp>
        <p:nvSpPr>
          <p:cNvPr id="20" name="TextBox 19">
            <a:extLst>
              <a:ext uri="{FF2B5EF4-FFF2-40B4-BE49-F238E27FC236}">
                <a16:creationId xmlns:a16="http://schemas.microsoft.com/office/drawing/2014/main" xmlns="" id="{DF8BF3C3-AE15-4813-90FD-8DFAC78E49DF}"/>
              </a:ext>
            </a:extLst>
          </p:cNvPr>
          <p:cNvSpPr txBox="1"/>
          <p:nvPr/>
        </p:nvSpPr>
        <p:spPr>
          <a:xfrm>
            <a:off x="111156" y="1960277"/>
            <a:ext cx="5532121" cy="2441019"/>
          </a:xfrm>
          <a:prstGeom prst="roundRect">
            <a:avLst>
              <a:gd name="adj" fmla="val 27889"/>
            </a:avLst>
          </a:prstGeom>
          <a:noFill/>
          <a:ln w="38100">
            <a:noFill/>
          </a:ln>
        </p:spPr>
        <p:txBody>
          <a:bodyPr wrap="square" rtlCol="0">
            <a:spAutoFit/>
          </a:bodyPr>
          <a:lstStyle>
            <a:defPPr>
              <a:defRPr lang="vi-VN"/>
            </a:defPPr>
            <a:lvl1pPr algn="just">
              <a:defRPr sz="2800" b="1">
                <a:ea typeface="Roboto" panose="02000000000000000000" pitchFamily="2" charset="0"/>
              </a:defRPr>
            </a:lvl1pPr>
          </a:lstStyle>
          <a:p>
            <a:pPr marL="457200" indent="-457200" algn="l">
              <a:buFont typeface="Arial" panose="020B0604020202020204" pitchFamily="34" charset="0"/>
              <a:buChar char="•"/>
            </a:pPr>
            <a:r>
              <a:rPr lang="vi-VN" sz="3200" dirty="0">
                <a:solidFill>
                  <a:srgbClr val="00B050"/>
                </a:solidFill>
                <a:latin typeface="Calibri" panose="020F0502020204030204" pitchFamily="34" charset="0"/>
                <a:cs typeface="Calibri" panose="020F0502020204030204" pitchFamily="34" charset="0"/>
              </a:rPr>
              <a:t>Rừng cọ quê tôi</a:t>
            </a:r>
          </a:p>
          <a:p>
            <a:pPr algn="l"/>
            <a:r>
              <a:rPr lang="vi-VN" sz="3200" b="0" dirty="0">
                <a:solidFill>
                  <a:schemeClr val="accent1">
                    <a:lumMod val="25000"/>
                  </a:schemeClr>
                </a:solidFill>
                <a:latin typeface="Calibri" panose="020F0502020204030204" pitchFamily="34" charset="0"/>
                <a:cs typeface="Calibri" panose="020F0502020204030204" pitchFamily="34" charset="0"/>
              </a:rPr>
              <a:t>          </a:t>
            </a:r>
            <a:r>
              <a:rPr lang="vi-VN" b="0" i="1" dirty="0">
                <a:solidFill>
                  <a:schemeClr val="accent1">
                    <a:lumMod val="25000"/>
                  </a:schemeClr>
                </a:solidFill>
                <a:latin typeface="Calibri" panose="020F0502020204030204" pitchFamily="34" charset="0"/>
                <a:cs typeface="Calibri" panose="020F0502020204030204" pitchFamily="34" charset="0"/>
              </a:rPr>
              <a:t>Nguyễn Thái Vân</a:t>
            </a:r>
            <a:endParaRPr lang="vi-VN" sz="3200" b="0" i="1" dirty="0">
              <a:solidFill>
                <a:schemeClr val="accent1">
                  <a:lumMod val="25000"/>
                </a:schemeClr>
              </a:solidFill>
              <a:latin typeface="Calibri" panose="020F0502020204030204" pitchFamily="34" charset="0"/>
              <a:cs typeface="Calibri" panose="020F0502020204030204" pitchFamily="34" charset="0"/>
            </a:endParaRPr>
          </a:p>
          <a:p>
            <a:pPr marL="457200" indent="-457200" algn="l">
              <a:buFont typeface="Arial" panose="020B0604020202020204" pitchFamily="34" charset="0"/>
              <a:buChar char="•"/>
            </a:pPr>
            <a:r>
              <a:rPr lang="vi-VN" sz="3200" dirty="0">
                <a:solidFill>
                  <a:srgbClr val="00B050"/>
                </a:solidFill>
                <a:latin typeface="Calibri" panose="020F0502020204030204" pitchFamily="34" charset="0"/>
                <a:cs typeface="Calibri" panose="020F0502020204030204" pitchFamily="34" charset="0"/>
              </a:rPr>
              <a:t>Vầng trăng quê em</a:t>
            </a:r>
          </a:p>
          <a:p>
            <a:pPr algn="l"/>
            <a:r>
              <a:rPr lang="vi-VN" sz="3200" b="0" dirty="0">
                <a:solidFill>
                  <a:schemeClr val="accent1">
                    <a:lumMod val="25000"/>
                  </a:schemeClr>
                </a:solidFill>
                <a:latin typeface="Calibri" panose="020F0502020204030204" pitchFamily="34" charset="0"/>
                <a:cs typeface="Calibri" panose="020F0502020204030204" pitchFamily="34" charset="0"/>
              </a:rPr>
              <a:t>          </a:t>
            </a:r>
            <a:r>
              <a:rPr lang="vi-VN" b="0" i="1" dirty="0">
                <a:solidFill>
                  <a:schemeClr val="accent1">
                    <a:lumMod val="25000"/>
                  </a:schemeClr>
                </a:solidFill>
                <a:latin typeface="Calibri" panose="020F0502020204030204" pitchFamily="34" charset="0"/>
                <a:cs typeface="Calibri" panose="020F0502020204030204" pitchFamily="34" charset="0"/>
              </a:rPr>
              <a:t>Phan Sĩ Châu</a:t>
            </a:r>
            <a:endParaRPr lang="vi-VN" sz="3200" b="0" i="1" dirty="0">
              <a:solidFill>
                <a:schemeClr val="accent1">
                  <a:lumMod val="25000"/>
                </a:schemeClr>
              </a:solidFill>
              <a:latin typeface="Calibri" panose="020F0502020204030204" pitchFamily="34" charset="0"/>
              <a:cs typeface="Calibri" panose="020F0502020204030204" pitchFamily="34" charset="0"/>
            </a:endParaRPr>
          </a:p>
        </p:txBody>
      </p:sp>
      <p:pic>
        <p:nvPicPr>
          <p:cNvPr id="58370" name="Picture 2" descr="Mời tham gia hội thi sáng tác văn học chủ đề &quot;Quê hương em biết bao tươi  đẹp&quot;">
            <a:extLst>
              <a:ext uri="{FF2B5EF4-FFF2-40B4-BE49-F238E27FC236}">
                <a16:creationId xmlns:a16="http://schemas.microsoft.com/office/drawing/2014/main" xmlns="" id="{0EA57A87-E3A8-4394-8A42-E5FC69271F3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370" b="99772" l="9000" r="90000">
                        <a14:foregroundMark x1="18143" y1="33105" x2="38143" y2="48630"/>
                        <a14:foregroundMark x1="16286" y1="37443" x2="12571" y2="45434"/>
                        <a14:foregroundMark x1="12429" y1="42237" x2="15143" y2="37900"/>
                        <a14:foregroundMark x1="9000" y1="51370" x2="25857" y2="54338"/>
                        <a14:foregroundMark x1="19714" y1="57078" x2="25143" y2="62100"/>
                        <a14:foregroundMark x1="13000" y1="44292" x2="12286" y2="50457"/>
                        <a14:foregroundMark x1="13429" y1="37443" x2="13429" y2="37443"/>
                        <a14:foregroundMark x1="12000" y1="44521" x2="12000" y2="44521"/>
                        <a14:foregroundMark x1="14286" y1="35388" x2="14286" y2="35388"/>
                        <a14:foregroundMark x1="12857" y1="79680" x2="23286" y2="62785"/>
                        <a14:foregroundMark x1="12857" y1="74886" x2="18286" y2="67352"/>
                        <a14:foregroundMark x1="16286" y1="68265" x2="16286" y2="68265"/>
                        <a14:foregroundMark x1="15714" y1="69406" x2="12143" y2="77397"/>
                        <a14:foregroundMark x1="11714" y1="81735" x2="11714" y2="81735"/>
                        <a14:foregroundMark x1="12286" y1="81963" x2="18286" y2="81735"/>
                        <a14:foregroundMark x1="11571" y1="80365" x2="12000" y2="77169"/>
                        <a14:foregroundMark x1="16857" y1="67580" x2="14714" y2="71005"/>
                        <a14:foregroundMark x1="17143" y1="67352" x2="20286" y2="67352"/>
                        <a14:foregroundMark x1="44857" y1="5023" x2="60857" y2="28082"/>
                        <a14:foregroundMark x1="50714" y1="2968" x2="59286" y2="24886"/>
                        <a14:foregroundMark x1="62143" y1="8447" x2="63143" y2="8904"/>
                        <a14:foregroundMark x1="60429" y1="1598" x2="60429" y2="1598"/>
                        <a14:foregroundMark x1="75000" y1="22146" x2="75000" y2="22146"/>
                        <a14:foregroundMark x1="87714" y1="45890" x2="87143" y2="62557"/>
                        <a14:foregroundMark x1="87143" y1="62557" x2="88571" y2="78311"/>
                        <a14:foregroundMark x1="89429" y1="79909" x2="89571" y2="81963"/>
                        <a14:foregroundMark x1="88571" y1="81279" x2="88429" y2="81279"/>
                        <a14:foregroundMark x1="88429" y1="81279" x2="88429" y2="81279"/>
                        <a14:foregroundMark x1="74714" y1="83333" x2="78857" y2="94064"/>
                        <a14:foregroundMark x1="82286" y1="83790" x2="82000" y2="97717"/>
                        <a14:foregroundMark x1="40714" y1="97945" x2="55714" y2="99772"/>
                        <a14:foregroundMark x1="16571" y1="87900" x2="18285" y2="97711"/>
                        <a14:foregroundMark x1="30857" y1="9132" x2="30857" y2="9132"/>
                        <a14:foregroundMark x1="28429" y1="9361" x2="29429" y2="8904"/>
                        <a14:foregroundMark x1="25143" y1="14384" x2="25143" y2="14384"/>
                        <a14:foregroundMark x1="68000" y1="25114" x2="60857" y2="26256"/>
                        <a14:foregroundMark x1="24857" y1="82420" x2="24143" y2="93607"/>
                        <a14:foregroundMark x1="26571" y1="92237" x2="26571" y2="92237"/>
                        <a14:foregroundMark x1="26286" y1="85616" x2="25857" y2="94977"/>
                        <a14:backgroundMark x1="20714" y1="93836" x2="20714" y2="99543"/>
                        <a14:backgroundMark x1="78286" y1="99087" x2="78286" y2="99087"/>
                      </a14:backgroundRemoval>
                    </a14:imgEffect>
                  </a14:imgLayer>
                </a14:imgProps>
              </a:ext>
              <a:ext uri="{28A0092B-C50C-407E-A947-70E740481C1C}">
                <a14:useLocalDpi xmlns:a14="http://schemas.microsoft.com/office/drawing/2010/main" val="0"/>
              </a:ext>
            </a:extLst>
          </a:blip>
          <a:srcRect/>
          <a:stretch>
            <a:fillRect/>
          </a:stretch>
        </p:blipFill>
        <p:spPr bwMode="auto">
          <a:xfrm>
            <a:off x="4557712" y="1971675"/>
            <a:ext cx="5050860" cy="3160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840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0" presetClass="entr" presetSubtype="0" fill="hold" grpId="0" nodeType="withEffect">
                                  <p:stCondLst>
                                    <p:cond delay="20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2000"/>
                                  </p:stCondLst>
                                  <p:childTnLst>
                                    <p:set>
                                      <p:cBhvr>
                                        <p:cTn id="12" dur="1" fill="hold">
                                          <p:stCondLst>
                                            <p:cond delay="0"/>
                                          </p:stCondLst>
                                        </p:cTn>
                                        <p:tgtEl>
                                          <p:spTgt spid="58370"/>
                                        </p:tgtEl>
                                        <p:attrNameLst>
                                          <p:attrName>style.visibility</p:attrName>
                                        </p:attrNameLst>
                                      </p:cBhvr>
                                      <p:to>
                                        <p:strVal val="visible"/>
                                      </p:to>
                                    </p:set>
                                    <p:animEffect transition="in" filter="fade">
                                      <p:cBhvr>
                                        <p:cTn id="13" dur="5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C3121F7-694B-49D2-9744-F8FA319B9F54}"/>
              </a:ext>
            </a:extLst>
          </p:cNvPr>
          <p:cNvPicPr>
            <a:picLocks noChangeAspect="1"/>
          </p:cNvPicPr>
          <p:nvPr/>
        </p:nvPicPr>
        <p:blipFill rotWithShape="1">
          <a:blip r:embed="rId2"/>
          <a:srcRect l="10111" t="37327" r="10111" b="12649"/>
          <a:stretch/>
        </p:blipFill>
        <p:spPr>
          <a:xfrm>
            <a:off x="-1" y="-1"/>
            <a:ext cx="9142971" cy="5143501"/>
          </a:xfrm>
          <a:prstGeom prst="rect">
            <a:avLst/>
          </a:prstGeom>
        </p:spPr>
      </p:pic>
      <p:sp>
        <p:nvSpPr>
          <p:cNvPr id="9" name="Rectangle: Rounded Corners 1">
            <a:extLst>
              <a:ext uri="{FF2B5EF4-FFF2-40B4-BE49-F238E27FC236}">
                <a16:creationId xmlns:a16="http://schemas.microsoft.com/office/drawing/2014/main" xmlns="" id="{7E5668AB-DBD8-4DBC-8690-0D4F48356C8F}"/>
              </a:ext>
            </a:extLst>
          </p:cNvPr>
          <p:cNvSpPr/>
          <p:nvPr/>
        </p:nvSpPr>
        <p:spPr>
          <a:xfrm>
            <a:off x="342900" y="281732"/>
            <a:ext cx="8412480" cy="440055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23554" name="Picture 2" descr="Character game design ILLUSTRATION  farm beanstalk girl cartoon art expressions">
            <a:extLst>
              <a:ext uri="{FF2B5EF4-FFF2-40B4-BE49-F238E27FC236}">
                <a16:creationId xmlns:a16="http://schemas.microsoft.com/office/drawing/2014/main" xmlns="" id="{62769645-809C-4E62-B61F-266D16D6BE3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4623" b="92296" l="53571" r="86857">
                        <a14:foregroundMark x1="59214" y1="80440" x2="64000" y2="83616"/>
                        <a14:foregroundMark x1="64000" y1="83616" x2="65071" y2="83994"/>
                        <a14:foregroundMark x1="65071" y1="80849" x2="66500" y2="84403"/>
                        <a14:foregroundMark x1="61714" y1="84308" x2="61714" y2="85220"/>
                        <a14:foregroundMark x1="67214" y1="80723" x2="67857" y2="83899"/>
                        <a14:foregroundMark x1="86857" y1="77075" x2="86857" y2="77075"/>
                        <a14:backgroundMark x1="80929" y1="86132" x2="81214" y2="87013"/>
                      </a14:backgroundRemoval>
                    </a14:imgEffect>
                  </a14:imgLayer>
                </a14:imgProps>
              </a:ext>
              <a:ext uri="{28A0092B-C50C-407E-A947-70E740481C1C}">
                <a14:useLocalDpi xmlns:a14="http://schemas.microsoft.com/office/drawing/2010/main" val="0"/>
              </a:ext>
            </a:extLst>
          </a:blip>
          <a:srcRect l="49495" t="72445" r="9103" b="5478"/>
          <a:stretch/>
        </p:blipFill>
        <p:spPr bwMode="auto">
          <a:xfrm>
            <a:off x="-1794508" y="461217"/>
            <a:ext cx="853904" cy="103459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CA99D6AF-E75E-4A0C-B2E1-837193342EA4}"/>
              </a:ext>
            </a:extLst>
          </p:cNvPr>
          <p:cNvSpPr txBox="1"/>
          <p:nvPr/>
        </p:nvSpPr>
        <p:spPr>
          <a:xfrm>
            <a:off x="1164337" y="340934"/>
            <a:ext cx="7499603" cy="1275159"/>
          </a:xfrm>
          <a:prstGeom prst="roundRect">
            <a:avLst>
              <a:gd name="adj" fmla="val 27889"/>
            </a:avLst>
          </a:prstGeom>
          <a:noFill/>
          <a:ln w="38100">
            <a:noFill/>
          </a:ln>
        </p:spPr>
        <p:txBody>
          <a:bodyPr wrap="square" rtlCol="0">
            <a:spAutoFit/>
          </a:bodyPr>
          <a:lstStyle>
            <a:defPPr>
              <a:defRPr lang="vi-VN"/>
            </a:defPPr>
            <a:lvl1pPr algn="just">
              <a:defRPr sz="2800" b="1">
                <a:ea typeface="Roboto" panose="02000000000000000000" pitchFamily="2" charset="0"/>
              </a:defRPr>
            </a:lvl1pPr>
          </a:lstStyle>
          <a:p>
            <a:pPr algn="ctr"/>
            <a:r>
              <a:rPr lang="vi-VN" sz="3200" dirty="0">
                <a:solidFill>
                  <a:schemeClr val="accent1">
                    <a:lumMod val="25000"/>
                  </a:schemeClr>
                </a:solidFill>
                <a:latin typeface="Calibri" panose="020F0502020204030204" pitchFamily="34" charset="0"/>
                <a:cs typeface="Calibri" panose="020F0502020204030204" pitchFamily="34" charset="0"/>
              </a:rPr>
              <a:t>(b) Ghi chép những từ ngữ hay, </a:t>
            </a:r>
          </a:p>
          <a:p>
            <a:pPr algn="ctr"/>
            <a:r>
              <a:rPr lang="vi-VN" sz="3200" dirty="0">
                <a:solidFill>
                  <a:schemeClr val="accent1">
                    <a:lumMod val="25000"/>
                  </a:schemeClr>
                </a:solidFill>
                <a:latin typeface="Calibri" panose="020F0502020204030204" pitchFamily="34" charset="0"/>
                <a:cs typeface="Calibri" panose="020F0502020204030204" pitchFamily="34" charset="0"/>
              </a:rPr>
              <a:t>hình ảnh đẹp vào </a:t>
            </a:r>
            <a:r>
              <a:rPr lang="vi-VN" sz="3200" i="1" dirty="0">
                <a:solidFill>
                  <a:schemeClr val="accent1">
                    <a:lumMod val="25000"/>
                  </a:schemeClr>
                </a:solidFill>
                <a:latin typeface="Calibri" panose="020F0502020204030204" pitchFamily="34" charset="0"/>
                <a:cs typeface="Calibri" panose="020F0502020204030204" pitchFamily="34" charset="0"/>
              </a:rPr>
              <a:t>Nhật kí đọc sách.</a:t>
            </a:r>
            <a:endParaRPr lang="vi-VN" sz="3200" dirty="0">
              <a:solidFill>
                <a:schemeClr val="accent1">
                  <a:lumMod val="25000"/>
                </a:schemeClr>
              </a:solidFill>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xmlns="" id="{D887FBE7-84AE-4805-B1E2-9693794690CF}"/>
              </a:ext>
            </a:extLst>
          </p:cNvPr>
          <p:cNvGrpSpPr/>
          <p:nvPr/>
        </p:nvGrpSpPr>
        <p:grpSpPr>
          <a:xfrm>
            <a:off x="0" y="935982"/>
            <a:ext cx="9142970" cy="4266720"/>
            <a:chOff x="0" y="935982"/>
            <a:chExt cx="9142970" cy="4266720"/>
          </a:xfrm>
        </p:grpSpPr>
        <p:pic>
          <p:nvPicPr>
            <p:cNvPr id="3" name="Picture 2">
              <a:extLst>
                <a:ext uri="{FF2B5EF4-FFF2-40B4-BE49-F238E27FC236}">
                  <a16:creationId xmlns:a16="http://schemas.microsoft.com/office/drawing/2014/main" xmlns="" id="{A39A0551-A345-4DCD-8C6D-AA14DB805B81}"/>
                </a:ext>
              </a:extLst>
            </p:cNvPr>
            <p:cNvPicPr>
              <a:picLocks noChangeAspect="1"/>
            </p:cNvPicPr>
            <p:nvPr/>
          </p:nvPicPr>
          <p:blipFill>
            <a:blip r:embed="rId5"/>
            <a:stretch>
              <a:fillRect/>
            </a:stretch>
          </p:blipFill>
          <p:spPr>
            <a:xfrm>
              <a:off x="0" y="935982"/>
              <a:ext cx="9142970" cy="4266720"/>
            </a:xfrm>
            <a:prstGeom prst="rect">
              <a:avLst/>
            </a:prstGeom>
          </p:spPr>
        </p:pic>
        <p:sp>
          <p:nvSpPr>
            <p:cNvPr id="16" name="TextBox 15">
              <a:extLst>
                <a:ext uri="{FF2B5EF4-FFF2-40B4-BE49-F238E27FC236}">
                  <a16:creationId xmlns:a16="http://schemas.microsoft.com/office/drawing/2014/main" xmlns="" id="{F8A3CED8-C57E-4754-8BD8-191411E0F9DC}"/>
                </a:ext>
              </a:extLst>
            </p:cNvPr>
            <p:cNvSpPr txBox="1"/>
            <p:nvPr/>
          </p:nvSpPr>
          <p:spPr>
            <a:xfrm>
              <a:off x="1164337" y="3422094"/>
              <a:ext cx="1500788" cy="646986"/>
            </a:xfrm>
            <a:prstGeom prst="roundRect">
              <a:avLst/>
            </a:prstGeom>
            <a:solidFill>
              <a:srgbClr val="FFFF66"/>
            </a:solidFill>
            <a:ln w="38100">
              <a:solidFill>
                <a:srgbClr val="FFC000"/>
              </a:solidFill>
            </a:ln>
          </p:spPr>
          <p:txBody>
            <a:bodyPr wrap="square" rtlCol="0">
              <a:spAutoFit/>
            </a:bodyPr>
            <a:lstStyle/>
            <a:p>
              <a:pPr algn="r"/>
              <a:r>
                <a:rPr lang="vi-VN" sz="3200">
                  <a:latin typeface="Calibri" panose="020F0502020204030204" pitchFamily="34" charset="0"/>
                  <a:ea typeface="Roboto" panose="02000000000000000000" pitchFamily="2" charset="0"/>
                  <a:cs typeface="Calibri" panose="020F0502020204030204" pitchFamily="34" charset="0"/>
                </a:rPr>
                <a:t>Tên bài</a:t>
              </a:r>
              <a:endParaRPr lang="en-US" sz="3200" dirty="0">
                <a:latin typeface="Calibri" panose="020F0502020204030204" pitchFamily="34" charset="0"/>
                <a:ea typeface="Roboto" panose="02000000000000000000" pitchFamily="2" charset="0"/>
                <a:cs typeface="Calibri" panose="020F0502020204030204" pitchFamily="34" charset="0"/>
              </a:endParaRPr>
            </a:p>
          </p:txBody>
        </p:sp>
        <p:sp>
          <p:nvSpPr>
            <p:cNvPr id="21" name="TextBox 20">
              <a:extLst>
                <a:ext uri="{FF2B5EF4-FFF2-40B4-BE49-F238E27FC236}">
                  <a16:creationId xmlns:a16="http://schemas.microsoft.com/office/drawing/2014/main" xmlns="" id="{900E8B08-E5B9-4AC8-9A76-F8ADBD20F34D}"/>
                </a:ext>
              </a:extLst>
            </p:cNvPr>
            <p:cNvSpPr txBox="1"/>
            <p:nvPr/>
          </p:nvSpPr>
          <p:spPr>
            <a:xfrm>
              <a:off x="3413350" y="2843212"/>
              <a:ext cx="1500788" cy="578882"/>
            </a:xfrm>
            <a:prstGeom prst="roundRect">
              <a:avLst/>
            </a:prstGeom>
            <a:solidFill>
              <a:srgbClr val="CCFF99"/>
            </a:solidFill>
            <a:ln w="38100">
              <a:solidFill>
                <a:srgbClr val="00B050"/>
              </a:solidFill>
            </a:ln>
          </p:spPr>
          <p:txBody>
            <a:bodyPr wrap="square" rtlCol="0">
              <a:spAutoFit/>
            </a:bodyPr>
            <a:lstStyle/>
            <a:p>
              <a:pPr algn="ctr"/>
              <a:r>
                <a:rPr lang="vi-VN" sz="2800" dirty="0">
                  <a:latin typeface="Calibri" panose="020F0502020204030204" pitchFamily="34" charset="0"/>
                  <a:ea typeface="Roboto" panose="02000000000000000000" pitchFamily="2" charset="0"/>
                  <a:cs typeface="Calibri" panose="020F0502020204030204" pitchFamily="34" charset="0"/>
                </a:rPr>
                <a:t>Tác giả</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pic>
          <p:nvPicPr>
            <p:cNvPr id="59398" name="Picture 6" descr="Pencil Cartoon Images – Browse 238,645 Stock Photos, Vectors, and Video |  Adobe Stock">
              <a:extLst>
                <a:ext uri="{FF2B5EF4-FFF2-40B4-BE49-F238E27FC236}">
                  <a16:creationId xmlns:a16="http://schemas.microsoft.com/office/drawing/2014/main" xmlns="" id="{DEA8970B-4A78-434B-929F-AC75165DFA4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8333" b="70556" l="6296" r="21296">
                          <a14:foregroundMark x1="6481" y1="54444" x2="6481" y2="54444"/>
                          <a14:foregroundMark x1="21481" y1="53056" x2="21481" y2="53056"/>
                          <a14:foregroundMark x1="11111" y1="55278" x2="14074" y2="58889"/>
                          <a14:foregroundMark x1="13704" y1="70556" x2="13704" y2="70556"/>
                        </a14:backgroundRemoval>
                      </a14:imgEffect>
                    </a14:imgLayer>
                  </a14:imgProps>
                </a:ext>
                <a:ext uri="{28A0092B-C50C-407E-A947-70E740481C1C}">
                  <a14:useLocalDpi xmlns:a14="http://schemas.microsoft.com/office/drawing/2010/main" val="0"/>
                </a:ext>
              </a:extLst>
            </a:blip>
            <a:srcRect l="4667" t="23857" r="77111" b="26928"/>
            <a:stretch/>
          </p:blipFill>
          <p:spPr bwMode="auto">
            <a:xfrm>
              <a:off x="3816343" y="1682098"/>
              <a:ext cx="653400" cy="1176489"/>
            </a:xfrm>
            <a:prstGeom prst="rect">
              <a:avLst/>
            </a:prstGeom>
            <a:noFill/>
            <a:extLst>
              <a:ext uri="{909E8E84-426E-40DD-AFC4-6F175D3DCCD1}">
                <a14:hiddenFill xmlns:a14="http://schemas.microsoft.com/office/drawing/2010/main">
                  <a:solidFill>
                    <a:srgbClr val="FFFFFF"/>
                  </a:solidFill>
                </a14:hiddenFill>
              </a:ext>
            </a:extLst>
          </p:spPr>
        </p:pic>
        <p:pic>
          <p:nvPicPr>
            <p:cNvPr id="59400" name="Picture 8" descr="Pencil Cartoon Images – Browse 238,645 Stock Photos, Vectors, and Video |  Adobe Stock">
              <a:extLst>
                <a:ext uri="{FF2B5EF4-FFF2-40B4-BE49-F238E27FC236}">
                  <a16:creationId xmlns:a16="http://schemas.microsoft.com/office/drawing/2014/main" xmlns="" id="{038909D4-73A2-44EA-859B-28069CCBCF2D}"/>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24167" b="71389" l="60000" r="72963">
                          <a14:foregroundMark x1="67037" y1="70000" x2="67037" y2="70000"/>
                          <a14:foregroundMark x1="65741" y1="48056" x2="68889" y2="57778"/>
                          <a14:foregroundMark x1="73148" y1="37778" x2="73148" y2="37778"/>
                          <a14:foregroundMark x1="60926" y1="48611" x2="60926" y2="48611"/>
                          <a14:foregroundMark x1="67407" y1="70556" x2="67407" y2="70556"/>
                          <a14:foregroundMark x1="67407" y1="71389" x2="67407" y2="71389"/>
                        </a14:backgroundRemoval>
                      </a14:imgEffect>
                    </a14:imgLayer>
                  </a14:imgProps>
                </a:ext>
                <a:ext uri="{28A0092B-C50C-407E-A947-70E740481C1C}">
                  <a14:useLocalDpi xmlns:a14="http://schemas.microsoft.com/office/drawing/2010/main" val="0"/>
                </a:ext>
              </a:extLst>
            </a:blip>
            <a:srcRect l="58890" t="18622" r="25060" b="25201"/>
            <a:stretch/>
          </p:blipFill>
          <p:spPr bwMode="auto">
            <a:xfrm rot="2208303">
              <a:off x="6061968" y="1114992"/>
              <a:ext cx="617550" cy="1440966"/>
            </a:xfrm>
            <a:prstGeom prst="rect">
              <a:avLst/>
            </a:prstGeom>
            <a:noFill/>
            <a:extLst>
              <a:ext uri="{909E8E84-426E-40DD-AFC4-6F175D3DCCD1}">
                <a14:hiddenFill xmlns:a14="http://schemas.microsoft.com/office/drawing/2010/main">
                  <a:solidFill>
                    <a:srgbClr val="FFFFFF"/>
                  </a:solidFill>
                </a14:hiddenFill>
              </a:ext>
            </a:extLst>
          </p:spPr>
        </p:pic>
        <p:pic>
          <p:nvPicPr>
            <p:cNvPr id="59402" name="Picture 10" descr="Pencil Cartoon Images – Browse 238,645 Stock Photos, Vectors, and Video |  Adobe Stock">
              <a:extLst>
                <a:ext uri="{FF2B5EF4-FFF2-40B4-BE49-F238E27FC236}">
                  <a16:creationId xmlns:a16="http://schemas.microsoft.com/office/drawing/2014/main" xmlns="" id="{FA8D1F38-78A1-4936-9AD3-913C96BCC1A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7176" t="22130" r="3333" b="25201"/>
            <a:stretch/>
          </p:blipFill>
          <p:spPr bwMode="auto">
            <a:xfrm rot="2109099">
              <a:off x="7693021" y="1122408"/>
              <a:ext cx="736699" cy="132716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DE139B2F-1DC9-4D8C-89E8-FE0A0B2D19EC}"/>
                </a:ext>
              </a:extLst>
            </p:cNvPr>
            <p:cNvSpPr txBox="1"/>
            <p:nvPr/>
          </p:nvSpPr>
          <p:spPr>
            <a:xfrm>
              <a:off x="5387506" y="2350145"/>
              <a:ext cx="1500788" cy="1055608"/>
            </a:xfrm>
            <a:prstGeom prst="roundRect">
              <a:avLst/>
            </a:prstGeom>
            <a:solidFill>
              <a:srgbClr val="CCFF99"/>
            </a:solidFill>
            <a:ln w="38100">
              <a:solidFill>
                <a:srgbClr val="00B050"/>
              </a:solidFill>
            </a:ln>
          </p:spPr>
          <p:txBody>
            <a:bodyPr wrap="square" rtlCol="0">
              <a:spAutoFit/>
            </a:bodyPr>
            <a:lstStyle/>
            <a:p>
              <a:pPr algn="ctr"/>
              <a:r>
                <a:rPr lang="vi-VN" sz="2800">
                  <a:latin typeface="Calibri" panose="020F0502020204030204" pitchFamily="34" charset="0"/>
                  <a:ea typeface="Roboto" panose="02000000000000000000" pitchFamily="2" charset="0"/>
                  <a:cs typeface="Calibri" panose="020F0502020204030204" pitchFamily="34" charset="0"/>
                </a:rPr>
                <a:t>Từ ngữ hay</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sp>
          <p:nvSpPr>
            <p:cNvPr id="23" name="TextBox 22">
              <a:extLst>
                <a:ext uri="{FF2B5EF4-FFF2-40B4-BE49-F238E27FC236}">
                  <a16:creationId xmlns:a16="http://schemas.microsoft.com/office/drawing/2014/main" xmlns="" id="{BA8C4654-D706-444B-ABD5-AD800DF02311}"/>
                </a:ext>
              </a:extLst>
            </p:cNvPr>
            <p:cNvSpPr txBox="1"/>
            <p:nvPr/>
          </p:nvSpPr>
          <p:spPr>
            <a:xfrm>
              <a:off x="7254592" y="2364114"/>
              <a:ext cx="1500788" cy="1055608"/>
            </a:xfrm>
            <a:prstGeom prst="roundRect">
              <a:avLst/>
            </a:prstGeom>
            <a:solidFill>
              <a:srgbClr val="CCFF99"/>
            </a:solidFill>
            <a:ln w="38100">
              <a:solidFill>
                <a:srgbClr val="00B050"/>
              </a:solidFill>
            </a:ln>
          </p:spPr>
          <p:txBody>
            <a:bodyPr wrap="square" rtlCol="0">
              <a:spAutoFit/>
            </a:bodyPr>
            <a:lstStyle/>
            <a:p>
              <a:pPr algn="ctr"/>
              <a:r>
                <a:rPr lang="vi-VN" sz="2800">
                  <a:latin typeface="Calibri" panose="020F0502020204030204" pitchFamily="34" charset="0"/>
                  <a:ea typeface="Roboto" panose="02000000000000000000" pitchFamily="2" charset="0"/>
                  <a:cs typeface="Calibri" panose="020F0502020204030204" pitchFamily="34" charset="0"/>
                </a:rPr>
                <a:t>Hình ảnh đẹp</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grpSp>
    </p:spTree>
    <p:extLst>
      <p:ext uri="{BB962C8B-B14F-4D97-AF65-F5344CB8AC3E}">
        <p14:creationId xmlns:p14="http://schemas.microsoft.com/office/powerpoint/2010/main" val="1619748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path" presetSubtype="0" accel="50000" decel="50000" fill="hold" nodeType="clickEffect">
                                  <p:stCondLst>
                                    <p:cond delay="0"/>
                                  </p:stCondLst>
                                  <p:childTnLst>
                                    <p:animMotion origin="layout" path="M -8.33333E-7 -3.45679E-6 C -8.33333E-7 0.03488 0.03542 0.06204 0.0783 0.06204 C 0.12274 0.06204 0.15781 0.03488 0.15781 -3.45679E-6 C 0.15781 -0.03487 0.19306 -0.06203 0.2375 -0.06203 C 0.28038 -0.06203 0.3158 -0.03487 0.3158 -3.45679E-6 " pathEditMode="relative" rAng="0" ptsTypes="AAAAA">
                                      <p:cBhvr>
                                        <p:cTn id="6" dur="2000" fill="hold"/>
                                        <p:tgtEl>
                                          <p:spTgt spid="23554"/>
                                        </p:tgtEl>
                                        <p:attrNameLst>
                                          <p:attrName>ppt_x</p:attrName>
                                          <p:attrName>ppt_y</p:attrName>
                                        </p:attrNameLst>
                                      </p:cBhvr>
                                      <p:rCtr x="15781" y="0"/>
                                    </p:animMotion>
                                  </p:childTnLst>
                                </p:cTn>
                              </p:par>
                              <p:par>
                                <p:cTn id="7" presetID="10" presetClass="entr" presetSubtype="0" fill="hold" grpId="0" nodeType="withEffect">
                                  <p:stCondLst>
                                    <p:cond delay="20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xmlns="" id="{4DA89485-4368-4AC9-A569-B56550EEA7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2"/>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E43D3393-EC1B-4F9E-AFB6-1B8AAD468D9D}"/>
              </a:ext>
            </a:extLst>
          </p:cNvPr>
          <p:cNvSpPr txBox="1"/>
          <p:nvPr/>
        </p:nvSpPr>
        <p:spPr>
          <a:xfrm rot="20497089">
            <a:off x="1602812" y="1717218"/>
            <a:ext cx="4633682" cy="1483182"/>
          </a:xfrm>
          <a:prstGeom prst="rect">
            <a:avLst/>
          </a:prstGeom>
          <a:noFill/>
        </p:spPr>
        <p:txBody>
          <a:bodyPr wrap="square">
            <a:prstTxWarp prst="textArchUp">
              <a:avLst/>
            </a:prstTxWarp>
            <a:spAutoFit/>
          </a:bodyPr>
          <a:lstStyle/>
          <a:p>
            <a:pPr algn="ctr"/>
            <a:r>
              <a:rPr lang="en-US" sz="5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5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Ù</a:t>
            </a:r>
            <a:r>
              <a:rPr lang="en-US" sz="5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5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G </a:t>
            </a:r>
            <a:r>
              <a:rPr lang="en-US" sz="5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5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5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5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A</a:t>
            </a:r>
            <a:r>
              <a:rPr lang="en-US" sz="5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S</a:t>
            </a:r>
            <a:r>
              <a:rPr lang="en-US" sz="5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Ẻ</a:t>
            </a:r>
            <a:endParaRPr lang="en-US" sz="5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nvGrpSpPr>
          <p:cNvPr id="4" name="Group 3">
            <a:extLst>
              <a:ext uri="{FF2B5EF4-FFF2-40B4-BE49-F238E27FC236}">
                <a16:creationId xmlns:a16="http://schemas.microsoft.com/office/drawing/2014/main" xmlns="" id="{9F250A2E-CC01-4CE2-B075-FC7DDC1F73A8}"/>
              </a:ext>
            </a:extLst>
          </p:cNvPr>
          <p:cNvGrpSpPr/>
          <p:nvPr/>
        </p:nvGrpSpPr>
        <p:grpSpPr>
          <a:xfrm>
            <a:off x="4239693" y="2153342"/>
            <a:ext cx="3097531" cy="647732"/>
            <a:chOff x="-264083" y="1210580"/>
            <a:chExt cx="3097531" cy="647732"/>
          </a:xfrm>
        </p:grpSpPr>
        <p:sp>
          <p:nvSpPr>
            <p:cNvPr id="5" name="TextBox 4">
              <a:extLst>
                <a:ext uri="{FF2B5EF4-FFF2-40B4-BE49-F238E27FC236}">
                  <a16:creationId xmlns:a16="http://schemas.microsoft.com/office/drawing/2014/main" xmlns="" id="{BF57F597-40B0-4C16-BC2F-87ABDC866946}"/>
                </a:ext>
              </a:extLst>
            </p:cNvPr>
            <p:cNvSpPr txBox="1"/>
            <p:nvPr/>
          </p:nvSpPr>
          <p:spPr>
            <a:xfrm>
              <a:off x="41070" y="1211326"/>
              <a:ext cx="2792378" cy="646986"/>
            </a:xfrm>
            <a:prstGeom prst="roundRect">
              <a:avLst/>
            </a:prstGeom>
            <a:solidFill>
              <a:srgbClr val="FFCCCC"/>
            </a:solidFill>
            <a:ln w="38100">
              <a:solidFill>
                <a:srgbClr val="FF7C80"/>
              </a:solidFill>
            </a:ln>
          </p:spPr>
          <p:txBody>
            <a:bodyPr wrap="square" rtlCol="0">
              <a:spAutoFit/>
            </a:bodyPr>
            <a:lstStyle/>
            <a:p>
              <a:pPr algn="r"/>
              <a:r>
                <a:rPr lang="vi-VN" sz="3200" dirty="0">
                  <a:latin typeface="Calibri" panose="020F0502020204030204" pitchFamily="34" charset="0"/>
                  <a:ea typeface="Roboto" panose="02000000000000000000" pitchFamily="2" charset="0"/>
                  <a:cs typeface="Calibri" panose="020F0502020204030204" pitchFamily="34" charset="0"/>
                </a:rPr>
                <a:t>Bài văn đã đọc</a:t>
              </a:r>
              <a:endParaRPr lang="en-US" sz="3200" dirty="0">
                <a:latin typeface="Calibri" panose="020F0502020204030204" pitchFamily="34" charset="0"/>
                <a:ea typeface="Roboto" panose="020000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xmlns="" id="{5F729BD7-CECD-43F7-A33B-96F1622E26EA}"/>
                </a:ext>
              </a:extLst>
            </p:cNvPr>
            <p:cNvPicPr>
              <a:picLocks noChangeAspect="1"/>
            </p:cNvPicPr>
            <p:nvPr/>
          </p:nvPicPr>
          <p:blipFill>
            <a:blip r:embed="rId4"/>
            <a:stretch>
              <a:fillRect/>
            </a:stretch>
          </p:blipFill>
          <p:spPr>
            <a:xfrm>
              <a:off x="-264083" y="1210580"/>
              <a:ext cx="704574" cy="637160"/>
            </a:xfrm>
            <a:prstGeom prst="rect">
              <a:avLst/>
            </a:prstGeom>
          </p:spPr>
        </p:pic>
      </p:grpSp>
      <p:grpSp>
        <p:nvGrpSpPr>
          <p:cNvPr id="7" name="Group 6">
            <a:extLst>
              <a:ext uri="{FF2B5EF4-FFF2-40B4-BE49-F238E27FC236}">
                <a16:creationId xmlns:a16="http://schemas.microsoft.com/office/drawing/2014/main" xmlns="" id="{64F1EC52-13EC-4113-BF7A-5EFEDEFA6BE1}"/>
              </a:ext>
            </a:extLst>
          </p:cNvPr>
          <p:cNvGrpSpPr/>
          <p:nvPr/>
        </p:nvGrpSpPr>
        <p:grpSpPr>
          <a:xfrm>
            <a:off x="3086414" y="2988684"/>
            <a:ext cx="3394711" cy="647732"/>
            <a:chOff x="-264083" y="1210580"/>
            <a:chExt cx="3394711" cy="647732"/>
          </a:xfrm>
        </p:grpSpPr>
        <p:sp>
          <p:nvSpPr>
            <p:cNvPr id="9" name="TextBox 8">
              <a:extLst>
                <a:ext uri="{FF2B5EF4-FFF2-40B4-BE49-F238E27FC236}">
                  <a16:creationId xmlns:a16="http://schemas.microsoft.com/office/drawing/2014/main" xmlns="" id="{A4DF9880-FCD9-48CA-9AF5-C7E040DEABC4}"/>
                </a:ext>
              </a:extLst>
            </p:cNvPr>
            <p:cNvSpPr txBox="1"/>
            <p:nvPr/>
          </p:nvSpPr>
          <p:spPr>
            <a:xfrm>
              <a:off x="41070" y="1211326"/>
              <a:ext cx="3089558" cy="646986"/>
            </a:xfrm>
            <a:prstGeom prst="roundRect">
              <a:avLst/>
            </a:prstGeom>
            <a:solidFill>
              <a:srgbClr val="FFFF66"/>
            </a:solidFill>
            <a:ln w="38100">
              <a:solidFill>
                <a:srgbClr val="FFC000"/>
              </a:solidFill>
            </a:ln>
          </p:spPr>
          <p:txBody>
            <a:bodyPr wrap="square" rtlCol="0">
              <a:spAutoFit/>
            </a:bodyPr>
            <a:lstStyle/>
            <a:p>
              <a:pPr algn="r"/>
              <a:r>
                <a:rPr lang="vi-VN" sz="3200">
                  <a:latin typeface="Calibri" panose="020F0502020204030204" pitchFamily="34" charset="0"/>
                  <a:ea typeface="Roboto" panose="02000000000000000000" pitchFamily="2" charset="0"/>
                  <a:cs typeface="Calibri" panose="020F0502020204030204" pitchFamily="34" charset="0"/>
                </a:rPr>
                <a:t>Nhật kí đọc sách</a:t>
              </a:r>
              <a:endParaRPr lang="en-US" sz="3200" dirty="0">
                <a:latin typeface="Calibri" panose="020F0502020204030204" pitchFamily="34" charset="0"/>
                <a:ea typeface="Roboto" panose="02000000000000000000" pitchFamily="2" charset="0"/>
                <a:cs typeface="Calibri" panose="020F0502020204030204" pitchFamily="34" charset="0"/>
              </a:endParaRPr>
            </a:p>
          </p:txBody>
        </p:sp>
        <p:pic>
          <p:nvPicPr>
            <p:cNvPr id="10" name="Picture 9">
              <a:extLst>
                <a:ext uri="{FF2B5EF4-FFF2-40B4-BE49-F238E27FC236}">
                  <a16:creationId xmlns:a16="http://schemas.microsoft.com/office/drawing/2014/main" xmlns="" id="{C6C314DC-31E6-4E1A-B5EB-49D1B4640F3E}"/>
                </a:ext>
              </a:extLst>
            </p:cNvPr>
            <p:cNvPicPr>
              <a:picLocks noChangeAspect="1"/>
            </p:cNvPicPr>
            <p:nvPr/>
          </p:nvPicPr>
          <p:blipFill>
            <a:blip r:embed="rId4"/>
            <a:stretch>
              <a:fillRect/>
            </a:stretch>
          </p:blipFill>
          <p:spPr>
            <a:xfrm>
              <a:off x="-264083" y="1210580"/>
              <a:ext cx="704574" cy="637160"/>
            </a:xfrm>
            <a:prstGeom prst="rect">
              <a:avLst/>
            </a:prstGeom>
          </p:spPr>
        </p:pic>
      </p:grpSp>
      <p:grpSp>
        <p:nvGrpSpPr>
          <p:cNvPr id="11" name="Group 10">
            <a:extLst>
              <a:ext uri="{FF2B5EF4-FFF2-40B4-BE49-F238E27FC236}">
                <a16:creationId xmlns:a16="http://schemas.microsoft.com/office/drawing/2014/main" xmlns="" id="{B528EDE9-A8B4-489E-AF90-BFC8467B6F96}"/>
              </a:ext>
            </a:extLst>
          </p:cNvPr>
          <p:cNvGrpSpPr/>
          <p:nvPr/>
        </p:nvGrpSpPr>
        <p:grpSpPr>
          <a:xfrm>
            <a:off x="2185227" y="3824772"/>
            <a:ext cx="6183631" cy="1192562"/>
            <a:chOff x="-264083" y="1210580"/>
            <a:chExt cx="6183631" cy="1192562"/>
          </a:xfrm>
        </p:grpSpPr>
        <p:sp>
          <p:nvSpPr>
            <p:cNvPr id="12" name="TextBox 11">
              <a:extLst>
                <a:ext uri="{FF2B5EF4-FFF2-40B4-BE49-F238E27FC236}">
                  <a16:creationId xmlns:a16="http://schemas.microsoft.com/office/drawing/2014/main" xmlns="" id="{7776D306-9FE8-455D-9357-57C38B23314B}"/>
                </a:ext>
              </a:extLst>
            </p:cNvPr>
            <p:cNvSpPr txBox="1"/>
            <p:nvPr/>
          </p:nvSpPr>
          <p:spPr>
            <a:xfrm>
              <a:off x="41070" y="1211326"/>
              <a:ext cx="5878478" cy="1191816"/>
            </a:xfrm>
            <a:prstGeom prst="roundRect">
              <a:avLst/>
            </a:prstGeom>
            <a:solidFill>
              <a:srgbClr val="CCFF99"/>
            </a:solidFill>
            <a:ln w="38100">
              <a:solidFill>
                <a:srgbClr val="00B050"/>
              </a:solidFill>
            </a:ln>
          </p:spPr>
          <p:txBody>
            <a:bodyPr wrap="square" rtlCol="0">
              <a:spAutoFit/>
            </a:bodyPr>
            <a:lstStyle/>
            <a:p>
              <a:pPr algn="ctr"/>
              <a:r>
                <a:rPr lang="vi-VN" sz="3200" dirty="0">
                  <a:latin typeface="Calibri" panose="020F0502020204030204" pitchFamily="34" charset="0"/>
                  <a:ea typeface="Roboto" panose="02000000000000000000" pitchFamily="2" charset="0"/>
                  <a:cs typeface="Calibri" panose="020F0502020204030204" pitchFamily="34" charset="0"/>
                </a:rPr>
                <a:t>Tình cảm, suy nghĩ của bản thân sau khi đọc xong bài văn</a:t>
              </a:r>
              <a:endParaRPr lang="en-US" sz="3200" dirty="0">
                <a:latin typeface="Calibri" panose="020F0502020204030204" pitchFamily="34" charset="0"/>
                <a:ea typeface="Roboto" panose="02000000000000000000" pitchFamily="2" charset="0"/>
                <a:cs typeface="Calibri" panose="020F0502020204030204" pitchFamily="34" charset="0"/>
              </a:endParaRPr>
            </a:p>
          </p:txBody>
        </p:sp>
        <p:pic>
          <p:nvPicPr>
            <p:cNvPr id="13" name="Picture 12">
              <a:extLst>
                <a:ext uri="{FF2B5EF4-FFF2-40B4-BE49-F238E27FC236}">
                  <a16:creationId xmlns:a16="http://schemas.microsoft.com/office/drawing/2014/main" xmlns="" id="{799E8D71-1604-4289-B7CF-FB2E449BE6D8}"/>
                </a:ext>
              </a:extLst>
            </p:cNvPr>
            <p:cNvPicPr>
              <a:picLocks noChangeAspect="1"/>
            </p:cNvPicPr>
            <p:nvPr/>
          </p:nvPicPr>
          <p:blipFill>
            <a:blip r:embed="rId4"/>
            <a:stretch>
              <a:fillRect/>
            </a:stretch>
          </p:blipFill>
          <p:spPr>
            <a:xfrm>
              <a:off x="-264083" y="1210580"/>
              <a:ext cx="704574" cy="637160"/>
            </a:xfrm>
            <a:prstGeom prst="rect">
              <a:avLst/>
            </a:prstGeom>
          </p:spPr>
        </p:pic>
      </p:grpSp>
    </p:spTree>
    <p:extLst>
      <p:ext uri="{BB962C8B-B14F-4D97-AF65-F5344CB8AC3E}">
        <p14:creationId xmlns:p14="http://schemas.microsoft.com/office/powerpoint/2010/main" val="3859654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E54B4EBA-2727-4EAD-B902-45263D5AF81E}"/>
              </a:ext>
            </a:extLst>
          </p:cNvPr>
          <p:cNvPicPr>
            <a:picLocks noChangeAspect="1"/>
          </p:cNvPicPr>
          <p:nvPr/>
        </p:nvPicPr>
        <p:blipFill rotWithShape="1">
          <a:blip r:embed="rId2"/>
          <a:srcRect l="10111" t="37327" r="40421" b="12649"/>
          <a:stretch/>
        </p:blipFill>
        <p:spPr>
          <a:xfrm>
            <a:off x="-1" y="-1"/>
            <a:ext cx="9144000" cy="5143501"/>
          </a:xfrm>
          <a:prstGeom prst="rect">
            <a:avLst/>
          </a:prstGeom>
        </p:spPr>
      </p:pic>
      <p:grpSp>
        <p:nvGrpSpPr>
          <p:cNvPr id="91" name="Group 90">
            <a:extLst>
              <a:ext uri="{FF2B5EF4-FFF2-40B4-BE49-F238E27FC236}">
                <a16:creationId xmlns:a16="http://schemas.microsoft.com/office/drawing/2014/main" xmlns="" id="{C99B709F-4965-96C2-60AA-54EF97D5AD8E}"/>
              </a:ext>
            </a:extLst>
          </p:cNvPr>
          <p:cNvGrpSpPr/>
          <p:nvPr/>
        </p:nvGrpSpPr>
        <p:grpSpPr>
          <a:xfrm>
            <a:off x="2706461" y="73478"/>
            <a:ext cx="3731079" cy="893379"/>
            <a:chOff x="3608614" y="0"/>
            <a:chExt cx="4974772" cy="1191172"/>
          </a:xfrm>
        </p:grpSpPr>
        <p:sp>
          <p:nvSpPr>
            <p:cNvPr id="89" name="TextBox 88">
              <a:extLst>
                <a:ext uri="{FF2B5EF4-FFF2-40B4-BE49-F238E27FC236}">
                  <a16:creationId xmlns:a16="http://schemas.microsoft.com/office/drawing/2014/main" xmlns="" id="{9F61FC70-B74D-7509-85FF-7895935B2660}"/>
                </a:ext>
              </a:extLst>
            </p:cNvPr>
            <p:cNvSpPr txBox="1"/>
            <p:nvPr/>
          </p:nvSpPr>
          <p:spPr>
            <a:xfrm>
              <a:off x="3608614" y="0"/>
              <a:ext cx="4974772" cy="1138773"/>
            </a:xfrm>
            <a:prstGeom prst="rect">
              <a:avLst/>
            </a:prstGeom>
            <a:noFill/>
          </p:spPr>
          <p:txBody>
            <a:bodyPr wrap="square" rtlCol="0">
              <a:spAutoFit/>
            </a:bodyPr>
            <a:lstStyle/>
            <a:p>
              <a:pPr algn="ctr"/>
              <a:r>
                <a:rPr lang="en-US" sz="4950" dirty="0">
                  <a:ln w="254000">
                    <a:solidFill>
                      <a:srgbClr val="FFFFFF"/>
                    </a:solidFill>
                  </a:ln>
                  <a:solidFill>
                    <a:srgbClr val="FFFFFF"/>
                  </a:solidFill>
                  <a:latin typeface="UVN Banh Mi" pitchFamily="2" charset="0"/>
                </a:rPr>
                <a:t>DẶN DÒ</a:t>
              </a:r>
            </a:p>
          </p:txBody>
        </p:sp>
        <p:sp>
          <p:nvSpPr>
            <p:cNvPr id="90" name="TextBox 89">
              <a:extLst>
                <a:ext uri="{FF2B5EF4-FFF2-40B4-BE49-F238E27FC236}">
                  <a16:creationId xmlns:a16="http://schemas.microsoft.com/office/drawing/2014/main" xmlns="" id="{F23A966E-FA2F-4669-7470-053DB2310D12}"/>
                </a:ext>
              </a:extLst>
            </p:cNvPr>
            <p:cNvSpPr txBox="1"/>
            <p:nvPr/>
          </p:nvSpPr>
          <p:spPr>
            <a:xfrm>
              <a:off x="3608614" y="52399"/>
              <a:ext cx="4974772" cy="1138773"/>
            </a:xfrm>
            <a:prstGeom prst="rect">
              <a:avLst/>
            </a:prstGeom>
            <a:noFill/>
          </p:spPr>
          <p:txBody>
            <a:bodyPr wrap="square" rtlCol="0">
              <a:spAutoFit/>
            </a:bodyPr>
            <a:lstStyle/>
            <a:p>
              <a:pPr algn="ctr"/>
              <a:r>
                <a:rPr lang="en-US" sz="495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DẶN DÒ</a:t>
              </a:r>
            </a:p>
          </p:txBody>
        </p:sp>
      </p:grpSp>
      <p:sp>
        <p:nvSpPr>
          <p:cNvPr id="2" name="Rectangle: Rounded Corners 1">
            <a:extLst>
              <a:ext uri="{FF2B5EF4-FFF2-40B4-BE49-F238E27FC236}">
                <a16:creationId xmlns:a16="http://schemas.microsoft.com/office/drawing/2014/main" xmlns="" id="{27EEBF05-4E5E-8A07-89C4-DAC7D90E2780}"/>
              </a:ext>
            </a:extLst>
          </p:cNvPr>
          <p:cNvSpPr/>
          <p:nvPr/>
        </p:nvSpPr>
        <p:spPr>
          <a:xfrm>
            <a:off x="244929" y="1113544"/>
            <a:ext cx="8656476" cy="3316165"/>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rgbClr val="FFFFFF">
              <a:alpha val="76000"/>
            </a:srgb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a:spcBef>
                <a:spcPts val="900"/>
              </a:spcBef>
            </a:pPr>
            <a:endParaRPr lang="en-US" sz="2100" dirty="0">
              <a:solidFill>
                <a:schemeClr val="tx1"/>
              </a:solidFill>
            </a:endParaRPr>
          </a:p>
        </p:txBody>
      </p:sp>
      <p:sp>
        <p:nvSpPr>
          <p:cNvPr id="10" name="TextBox 9">
            <a:extLst>
              <a:ext uri="{FF2B5EF4-FFF2-40B4-BE49-F238E27FC236}">
                <a16:creationId xmlns:a16="http://schemas.microsoft.com/office/drawing/2014/main" xmlns="" id="{F31B20C8-2F1A-D20D-2453-EC30F90732C0}"/>
              </a:ext>
            </a:extLst>
          </p:cNvPr>
          <p:cNvSpPr txBox="1"/>
          <p:nvPr/>
        </p:nvSpPr>
        <p:spPr>
          <a:xfrm>
            <a:off x="1397523" y="1350537"/>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1" name="Picture 10">
            <a:extLst>
              <a:ext uri="{FF2B5EF4-FFF2-40B4-BE49-F238E27FC236}">
                <a16:creationId xmlns:a16="http://schemas.microsoft.com/office/drawing/2014/main" xmlns="" id="{19C9B947-BFE4-9AA2-4F10-0A73C9EF7C2F}"/>
              </a:ext>
            </a:extLst>
          </p:cNvPr>
          <p:cNvPicPr>
            <a:picLocks noChangeAspect="1"/>
          </p:cNvPicPr>
          <p:nvPr/>
        </p:nvPicPr>
        <p:blipFill>
          <a:blip r:embed="rId3"/>
          <a:stretch>
            <a:fillRect/>
          </a:stretch>
        </p:blipFill>
        <p:spPr>
          <a:xfrm rot="737208" flipH="1">
            <a:off x="503437" y="1288549"/>
            <a:ext cx="689997" cy="689997"/>
          </a:xfrm>
          <a:prstGeom prst="rect">
            <a:avLst/>
          </a:prstGeom>
        </p:spPr>
      </p:pic>
      <p:sp>
        <p:nvSpPr>
          <p:cNvPr id="12" name="TextBox 11">
            <a:extLst>
              <a:ext uri="{FF2B5EF4-FFF2-40B4-BE49-F238E27FC236}">
                <a16:creationId xmlns:a16="http://schemas.microsoft.com/office/drawing/2014/main" xmlns="" id="{28588A17-051E-7713-4877-7CB73A10523B}"/>
              </a:ext>
            </a:extLst>
          </p:cNvPr>
          <p:cNvSpPr txBox="1"/>
          <p:nvPr/>
        </p:nvSpPr>
        <p:spPr>
          <a:xfrm>
            <a:off x="1397523" y="2086296"/>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3" name="Picture 12">
            <a:extLst>
              <a:ext uri="{FF2B5EF4-FFF2-40B4-BE49-F238E27FC236}">
                <a16:creationId xmlns:a16="http://schemas.microsoft.com/office/drawing/2014/main" xmlns="" id="{5C4888CD-0113-D401-F78D-2F6BA0FA8D66}"/>
              </a:ext>
            </a:extLst>
          </p:cNvPr>
          <p:cNvPicPr>
            <a:picLocks noChangeAspect="1"/>
          </p:cNvPicPr>
          <p:nvPr/>
        </p:nvPicPr>
        <p:blipFill>
          <a:blip r:embed="rId3"/>
          <a:stretch>
            <a:fillRect/>
          </a:stretch>
        </p:blipFill>
        <p:spPr>
          <a:xfrm rot="737208" flipH="1">
            <a:off x="503437" y="2024308"/>
            <a:ext cx="689997" cy="689997"/>
          </a:xfrm>
          <a:prstGeom prst="rect">
            <a:avLst/>
          </a:prstGeom>
        </p:spPr>
      </p:pic>
      <p:sp>
        <p:nvSpPr>
          <p:cNvPr id="14" name="TextBox 13">
            <a:extLst>
              <a:ext uri="{FF2B5EF4-FFF2-40B4-BE49-F238E27FC236}">
                <a16:creationId xmlns:a16="http://schemas.microsoft.com/office/drawing/2014/main" xmlns="" id="{8F61A07A-BAC8-38E4-3A40-B1AB29A63C28}"/>
              </a:ext>
            </a:extLst>
          </p:cNvPr>
          <p:cNvSpPr txBox="1"/>
          <p:nvPr/>
        </p:nvSpPr>
        <p:spPr>
          <a:xfrm>
            <a:off x="1397523" y="2822055"/>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5" name="Picture 14">
            <a:extLst>
              <a:ext uri="{FF2B5EF4-FFF2-40B4-BE49-F238E27FC236}">
                <a16:creationId xmlns:a16="http://schemas.microsoft.com/office/drawing/2014/main" xmlns="" id="{C39969AC-0165-DC26-F658-3522BD53F85C}"/>
              </a:ext>
            </a:extLst>
          </p:cNvPr>
          <p:cNvPicPr>
            <a:picLocks noChangeAspect="1"/>
          </p:cNvPicPr>
          <p:nvPr/>
        </p:nvPicPr>
        <p:blipFill>
          <a:blip r:embed="rId3"/>
          <a:stretch>
            <a:fillRect/>
          </a:stretch>
        </p:blipFill>
        <p:spPr>
          <a:xfrm rot="737208" flipH="1">
            <a:off x="503437" y="2760067"/>
            <a:ext cx="689997" cy="689997"/>
          </a:xfrm>
          <a:prstGeom prst="rect">
            <a:avLst/>
          </a:prstGeom>
        </p:spPr>
      </p:pic>
      <p:sp>
        <p:nvSpPr>
          <p:cNvPr id="16" name="TextBox 15">
            <a:extLst>
              <a:ext uri="{FF2B5EF4-FFF2-40B4-BE49-F238E27FC236}">
                <a16:creationId xmlns:a16="http://schemas.microsoft.com/office/drawing/2014/main" xmlns="" id="{30198155-C459-49BC-4BC0-0566D80883DD}"/>
              </a:ext>
            </a:extLst>
          </p:cNvPr>
          <p:cNvSpPr txBox="1"/>
          <p:nvPr/>
        </p:nvSpPr>
        <p:spPr>
          <a:xfrm>
            <a:off x="1397523" y="3557814"/>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7" name="Picture 16">
            <a:extLst>
              <a:ext uri="{FF2B5EF4-FFF2-40B4-BE49-F238E27FC236}">
                <a16:creationId xmlns:a16="http://schemas.microsoft.com/office/drawing/2014/main" xmlns="" id="{894E3436-9E74-0186-B311-DB02007F3EB4}"/>
              </a:ext>
            </a:extLst>
          </p:cNvPr>
          <p:cNvPicPr>
            <a:picLocks noChangeAspect="1"/>
          </p:cNvPicPr>
          <p:nvPr/>
        </p:nvPicPr>
        <p:blipFill>
          <a:blip r:embed="rId3"/>
          <a:stretch>
            <a:fillRect/>
          </a:stretch>
        </p:blipFill>
        <p:spPr>
          <a:xfrm rot="737208" flipH="1">
            <a:off x="503437" y="3495826"/>
            <a:ext cx="689997" cy="689997"/>
          </a:xfrm>
          <a:prstGeom prst="rect">
            <a:avLst/>
          </a:prstGeom>
        </p:spPr>
      </p:pic>
    </p:spTree>
    <p:extLst>
      <p:ext uri="{BB962C8B-B14F-4D97-AF65-F5344CB8AC3E}">
        <p14:creationId xmlns:p14="http://schemas.microsoft.com/office/powerpoint/2010/main" val="295766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2400857-8D7F-4B4D-988B-0686C6750E45}"/>
              </a:ext>
            </a:extLst>
          </p:cNvPr>
          <p:cNvPicPr>
            <a:picLocks noChangeAspect="1"/>
          </p:cNvPicPr>
          <p:nvPr/>
        </p:nvPicPr>
        <p:blipFill>
          <a:blip r:embed="rId2"/>
          <a:stretch>
            <a:fillRect/>
          </a:stretch>
        </p:blipFill>
        <p:spPr>
          <a:xfrm>
            <a:off x="0" y="9120"/>
            <a:ext cx="9144000" cy="5125260"/>
          </a:xfrm>
          <a:prstGeom prst="rect">
            <a:avLst/>
          </a:prstGeom>
        </p:spPr>
      </p:pic>
      <p:sp>
        <p:nvSpPr>
          <p:cNvPr id="5" name="TextBox 4">
            <a:extLst>
              <a:ext uri="{FF2B5EF4-FFF2-40B4-BE49-F238E27FC236}">
                <a16:creationId xmlns:a16="http://schemas.microsoft.com/office/drawing/2014/main" xmlns="" id="{2506CF6F-AED4-48B7-A5FE-A2A8E96288E8}"/>
              </a:ext>
            </a:extLst>
          </p:cNvPr>
          <p:cNvSpPr txBox="1"/>
          <p:nvPr/>
        </p:nvSpPr>
        <p:spPr>
          <a:xfrm>
            <a:off x="849424" y="305951"/>
            <a:ext cx="7082996" cy="1905906"/>
          </a:xfrm>
          <a:prstGeom prst="rect">
            <a:avLst/>
          </a:prstGeom>
          <a:noFill/>
        </p:spPr>
        <p:txBody>
          <a:bodyPr wrap="square" rtlCol="0">
            <a:spAutoFit/>
          </a:bodyPr>
          <a:lstStyle/>
          <a:p>
            <a:pPr algn="ctr">
              <a:lnSpc>
                <a:spcPct val="130000"/>
              </a:lnSpc>
            </a:pP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T </a:t>
            </a: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vi-VN"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130000"/>
              </a:lnSpc>
            </a:pP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Ẹ</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L</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 </a:t>
            </a:r>
          </a:p>
        </p:txBody>
      </p:sp>
      <p:pic>
        <p:nvPicPr>
          <p:cNvPr id="7" name="Picture 6" descr="Character game design ILLUSTRATION  farm beanstalk girl cartoon art expressions">
            <a:extLst>
              <a:ext uri="{FF2B5EF4-FFF2-40B4-BE49-F238E27FC236}">
                <a16:creationId xmlns:a16="http://schemas.microsoft.com/office/drawing/2014/main" xmlns="" id="{3ADBF722-B3CF-47C5-8E7F-57D9E16DF90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5189" b="37673" l="29429" r="74357">
                        <a14:foregroundMark x1="29429" y1="25660" x2="29429" y2="25660"/>
                        <a14:foregroundMark x1="74357" y1="17893" x2="74357" y2="17893"/>
                        <a14:foregroundMark x1="40786" y1="23459" x2="51357" y2="25094"/>
                        <a14:foregroundMark x1="39357" y1="27296" x2="46143" y2="26195"/>
                        <a14:foregroundMark x1="43143" y1="31698" x2="44357" y2="32799"/>
                        <a14:foregroundMark x1="33143" y1="22044" x2="33143" y2="22044"/>
                        <a14:foregroundMark x1="33643" y1="21635" x2="35071" y2="21572"/>
                        <a14:foregroundMark x1="32929" y1="26824" x2="37929" y2="27704"/>
                        <a14:foregroundMark x1="32643" y1="27296" x2="34571" y2="28805"/>
                        <a14:foregroundMark x1="32071" y1="26038" x2="33857" y2="28553"/>
                        <a14:foregroundMark x1="31571" y1="26509" x2="34214" y2="28553"/>
                        <a14:foregroundMark x1="36500" y1="25346" x2="43214" y2="23145"/>
                        <a14:foregroundMark x1="43214" y1="23145" x2="43286" y2="23050"/>
                      </a14:backgroundRemoval>
                    </a14:imgEffect>
                  </a14:imgLayer>
                </a14:imgProps>
              </a:ext>
              <a:ext uri="{28A0092B-C50C-407E-A947-70E740481C1C}">
                <a14:useLocalDpi xmlns:a14="http://schemas.microsoft.com/office/drawing/2010/main" val="0"/>
              </a:ext>
            </a:extLst>
          </a:blip>
          <a:srcRect l="25038" t="12384" r="22506" b="59451"/>
          <a:stretch/>
        </p:blipFill>
        <p:spPr bwMode="auto">
          <a:xfrm>
            <a:off x="6970256" y="396849"/>
            <a:ext cx="1632930" cy="19920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Character game design ILLUSTRATION  farm beanstalk girl cartoon art expressions">
            <a:extLst>
              <a:ext uri="{FF2B5EF4-FFF2-40B4-BE49-F238E27FC236}">
                <a16:creationId xmlns:a16="http://schemas.microsoft.com/office/drawing/2014/main" xmlns="" id="{03C59060-0B27-4821-8D94-B07BC4EBE33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84" b="80120" l="37000" r="70929">
                        <a14:foregroundMark x1="54071" y1="25350" x2="58143" y2="27352"/>
                        <a14:foregroundMark x1="54500" y1="35357" x2="55143" y2="38359"/>
                        <a14:foregroundMark x1="39929" y1="78319" x2="41857" y2="77118"/>
                        <a14:foregroundMark x1="55143" y1="78919" x2="58357" y2="78919"/>
                        <a14:foregroundMark x1="38000" y1="80120" x2="38643" y2="79320"/>
                        <a14:foregroundMark x1="53429" y1="40961" x2="56000" y2="42962"/>
                      </a14:backgroundRemoval>
                    </a14:imgEffect>
                  </a14:imgLayer>
                </a14:imgProps>
              </a:ext>
              <a:ext uri="{28A0092B-C50C-407E-A947-70E740481C1C}">
                <a14:useLocalDpi xmlns:a14="http://schemas.microsoft.com/office/drawing/2010/main" val="0"/>
              </a:ext>
            </a:extLst>
          </a:blip>
          <a:srcRect l="32890" t="23172" r="24808" b="18701"/>
          <a:stretch/>
        </p:blipFill>
        <p:spPr bwMode="auto">
          <a:xfrm>
            <a:off x="141657" y="1108451"/>
            <a:ext cx="2735129" cy="40241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haracter game design ILLUSTRATION  farm beanstalk girl cartoon art expressions">
            <a:extLst>
              <a:ext uri="{FF2B5EF4-FFF2-40B4-BE49-F238E27FC236}">
                <a16:creationId xmlns:a16="http://schemas.microsoft.com/office/drawing/2014/main" xmlns="" id="{F9BFFB07-CEF0-430A-B5CC-4DD8182AD428}"/>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3000" b="30227" l="34143" r="67357">
                        <a14:foregroundMark x1="35857" y1="15178" x2="40429" y2="18284"/>
                        <a14:foregroundMark x1="34143" y1="16619" x2="34143" y2="16619"/>
                        <a14:foregroundMark x1="59429" y1="27698" x2="60714" y2="27890"/>
                        <a14:foregroundMark x1="62429" y1="26129" x2="64000" y2="26449"/>
                        <a14:foregroundMark x1="64857" y1="26641" x2="66571" y2="27890"/>
                      </a14:backgroundRemoval>
                    </a14:imgEffect>
                  </a14:imgLayer>
                </a14:imgProps>
              </a:ext>
              <a:ext uri="{28A0092B-C50C-407E-A947-70E740481C1C}">
                <a14:useLocalDpi xmlns:a14="http://schemas.microsoft.com/office/drawing/2010/main" val="0"/>
              </a:ext>
            </a:extLst>
          </a:blip>
          <a:srcRect l="31726" t="10852" r="28605" b="67611"/>
          <a:stretch/>
        </p:blipFill>
        <p:spPr bwMode="auto">
          <a:xfrm>
            <a:off x="6316777" y="2675416"/>
            <a:ext cx="2782385" cy="3370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8138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C3121F7-694B-49D2-9744-F8FA319B9F54}"/>
              </a:ext>
            </a:extLst>
          </p:cNvPr>
          <p:cNvPicPr>
            <a:picLocks noChangeAspect="1"/>
          </p:cNvPicPr>
          <p:nvPr/>
        </p:nvPicPr>
        <p:blipFill rotWithShape="1">
          <a:blip r:embed="rId4"/>
          <a:srcRect l="10111" t="37327" r="10111" b="12649"/>
          <a:stretch/>
        </p:blipFill>
        <p:spPr>
          <a:xfrm>
            <a:off x="-1" y="-1"/>
            <a:ext cx="9142971" cy="4400551"/>
          </a:xfrm>
          <a:prstGeom prst="rect">
            <a:avLst/>
          </a:prstGeom>
        </p:spPr>
      </p:pic>
      <p:sp>
        <p:nvSpPr>
          <p:cNvPr id="9" name="Rectangle: Rounded Corners 1">
            <a:extLst>
              <a:ext uri="{FF2B5EF4-FFF2-40B4-BE49-F238E27FC236}">
                <a16:creationId xmlns:a16="http://schemas.microsoft.com/office/drawing/2014/main" xmlns="" id="{7E5668AB-DBD8-4DBC-8690-0D4F48356C8F}"/>
              </a:ext>
            </a:extLst>
          </p:cNvPr>
          <p:cNvSpPr/>
          <p:nvPr/>
        </p:nvSpPr>
        <p:spPr>
          <a:xfrm>
            <a:off x="342900" y="281732"/>
            <a:ext cx="8412480" cy="440055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3" name="Trapezoid 2">
            <a:extLst>
              <a:ext uri="{FF2B5EF4-FFF2-40B4-BE49-F238E27FC236}">
                <a16:creationId xmlns:a16="http://schemas.microsoft.com/office/drawing/2014/main" xmlns="" id="{D7FC4021-D41A-4C6D-9E9E-C17C9DCF7B10}"/>
              </a:ext>
            </a:extLst>
          </p:cNvPr>
          <p:cNvSpPr/>
          <p:nvPr/>
        </p:nvSpPr>
        <p:spPr>
          <a:xfrm rot="2841310">
            <a:off x="6079817" y="-975715"/>
            <a:ext cx="1080438" cy="7094930"/>
          </a:xfrm>
          <a:prstGeom prst="trapezoid">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25C64958-53E4-40C4-97F5-AE6B64E6B2F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3086100"/>
            <a:ext cx="4583430" cy="2057400"/>
          </a:xfrm>
          <a:prstGeom prst="rect">
            <a:avLst/>
          </a:prstGeom>
        </p:spPr>
      </p:pic>
      <p:pic>
        <p:nvPicPr>
          <p:cNvPr id="10" name="Picture 9">
            <a:extLst>
              <a:ext uri="{FF2B5EF4-FFF2-40B4-BE49-F238E27FC236}">
                <a16:creationId xmlns:a16="http://schemas.microsoft.com/office/drawing/2014/main" xmlns="" id="{3AA2CA3D-A28B-40E5-89BC-CE418811A59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flipH="1">
            <a:off x="4583430" y="3086100"/>
            <a:ext cx="4559540" cy="2057400"/>
          </a:xfrm>
          <a:prstGeom prst="rect">
            <a:avLst/>
          </a:prstGeom>
        </p:spPr>
      </p:pic>
      <p:pic>
        <p:nvPicPr>
          <p:cNvPr id="23554" name="Picture 2" descr="Character game design ILLUSTRATION  farm beanstalk girl cartoon art expressions">
            <a:extLst>
              <a:ext uri="{FF2B5EF4-FFF2-40B4-BE49-F238E27FC236}">
                <a16:creationId xmlns:a16="http://schemas.microsoft.com/office/drawing/2014/main" xmlns="" id="{62769645-809C-4E62-B61F-266D16D6BE3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74623" b="92296" l="53571" r="86857">
                        <a14:foregroundMark x1="59214" y1="80440" x2="64000" y2="83616"/>
                        <a14:foregroundMark x1="64000" y1="83616" x2="65071" y2="83994"/>
                        <a14:foregroundMark x1="65071" y1="80849" x2="66500" y2="84403"/>
                        <a14:foregroundMark x1="61714" y1="84308" x2="61714" y2="85220"/>
                        <a14:foregroundMark x1="67214" y1="80723" x2="67857" y2="83899"/>
                        <a14:foregroundMark x1="86857" y1="77075" x2="86857" y2="77075"/>
                        <a14:backgroundMark x1="80929" y1="86132" x2="81214" y2="87013"/>
                      </a14:backgroundRemoval>
                    </a14:imgEffect>
                  </a14:imgLayer>
                </a14:imgProps>
              </a:ext>
              <a:ext uri="{28A0092B-C50C-407E-A947-70E740481C1C}">
                <a14:useLocalDpi xmlns:a14="http://schemas.microsoft.com/office/drawing/2010/main" val="0"/>
              </a:ext>
            </a:extLst>
          </a:blip>
          <a:srcRect l="49495" t="72445" r="9103" b="5478"/>
          <a:stretch/>
        </p:blipFill>
        <p:spPr bwMode="auto">
          <a:xfrm>
            <a:off x="-1794508" y="461217"/>
            <a:ext cx="853904" cy="103459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CA99D6AF-E75E-4A0C-B2E1-837193342EA4}"/>
              </a:ext>
            </a:extLst>
          </p:cNvPr>
          <p:cNvSpPr txBox="1"/>
          <p:nvPr/>
        </p:nvSpPr>
        <p:spPr>
          <a:xfrm>
            <a:off x="1175768" y="536272"/>
            <a:ext cx="3270502" cy="765096"/>
          </a:xfrm>
          <a:prstGeom prst="roundRect">
            <a:avLst>
              <a:gd name="adj" fmla="val 27889"/>
            </a:avLst>
          </a:prstGeom>
          <a:noFill/>
          <a:ln w="38100">
            <a:noFill/>
          </a:ln>
        </p:spPr>
        <p:txBody>
          <a:bodyPr wrap="square" rtlCol="0">
            <a:spAutoFit/>
          </a:bodyPr>
          <a:lstStyle>
            <a:defPPr>
              <a:defRPr lang="vi-VN"/>
            </a:defPPr>
            <a:lvl1pPr algn="just">
              <a:defRPr sz="2800" b="1">
                <a:ea typeface="Roboto" panose="02000000000000000000" pitchFamily="2" charset="0"/>
              </a:defRPr>
            </a:lvl1pPr>
          </a:lstStyle>
          <a:p>
            <a:pPr algn="ctr"/>
            <a:r>
              <a:rPr lang="vi-VN" sz="3600" dirty="0">
                <a:solidFill>
                  <a:schemeClr val="accent1">
                    <a:lumMod val="25000"/>
                  </a:schemeClr>
                </a:solidFill>
                <a:latin typeface="Calibri" panose="020F0502020204030204" pitchFamily="34" charset="0"/>
                <a:cs typeface="Calibri" panose="020F0502020204030204" pitchFamily="34" charset="0"/>
              </a:rPr>
              <a:t>1. Giải câu đố:</a:t>
            </a:r>
          </a:p>
        </p:txBody>
      </p:sp>
      <p:sp>
        <p:nvSpPr>
          <p:cNvPr id="12" name="TextBox 11">
            <a:extLst>
              <a:ext uri="{FF2B5EF4-FFF2-40B4-BE49-F238E27FC236}">
                <a16:creationId xmlns:a16="http://schemas.microsoft.com/office/drawing/2014/main" xmlns="" id="{85D7E55D-5392-4FD7-9E69-F89721AC3845}"/>
              </a:ext>
            </a:extLst>
          </p:cNvPr>
          <p:cNvSpPr txBox="1"/>
          <p:nvPr/>
        </p:nvSpPr>
        <p:spPr>
          <a:xfrm>
            <a:off x="872951" y="1168571"/>
            <a:ext cx="7146637" cy="1858089"/>
          </a:xfrm>
          <a:prstGeom prst="roundRect">
            <a:avLst>
              <a:gd name="adj" fmla="val 27889"/>
            </a:avLst>
          </a:prstGeom>
          <a:noFill/>
          <a:ln w="38100">
            <a:noFill/>
          </a:ln>
        </p:spPr>
        <p:txBody>
          <a:bodyPr wrap="square" rtlCol="0">
            <a:spAutoFit/>
          </a:bodyPr>
          <a:lstStyle>
            <a:defPPr>
              <a:defRPr lang="vi-VN"/>
            </a:defPPr>
            <a:lvl1pPr algn="just">
              <a:defRPr sz="2800" b="1">
                <a:ea typeface="Roboto" panose="02000000000000000000" pitchFamily="2" charset="0"/>
              </a:defRPr>
            </a:lvl1pPr>
          </a:lstStyle>
          <a:p>
            <a:pPr algn="ctr"/>
            <a:r>
              <a:rPr lang="vi-VN" sz="3200" dirty="0">
                <a:solidFill>
                  <a:schemeClr val="accent6">
                    <a:lumMod val="75000"/>
                  </a:schemeClr>
                </a:solidFill>
                <a:latin typeface="Calibri" panose="020F0502020204030204" pitchFamily="34" charset="0"/>
                <a:cs typeface="Calibri" panose="020F0502020204030204" pitchFamily="34" charset="0"/>
              </a:rPr>
              <a:t>a. Sinh ra từ mặt trời hồng </a:t>
            </a:r>
          </a:p>
          <a:p>
            <a:pPr algn="ctr"/>
            <a:r>
              <a:rPr lang="vi-VN" sz="3200" dirty="0">
                <a:solidFill>
                  <a:schemeClr val="accent6">
                    <a:lumMod val="75000"/>
                  </a:schemeClr>
                </a:solidFill>
                <a:latin typeface="Calibri" panose="020F0502020204030204" pitchFamily="34" charset="0"/>
                <a:cs typeface="Calibri" panose="020F0502020204030204" pitchFamily="34" charset="0"/>
              </a:rPr>
              <a:t>Cho cây xanh lá, cho bừng sắc hoa</a:t>
            </a:r>
          </a:p>
          <a:p>
            <a:pPr algn="r"/>
            <a:r>
              <a:rPr lang="vi-VN" sz="3200" b="0" i="1" dirty="0">
                <a:solidFill>
                  <a:schemeClr val="accent6">
                    <a:lumMod val="75000"/>
                  </a:schemeClr>
                </a:solidFill>
                <a:latin typeface="Calibri" panose="020F0502020204030204" pitchFamily="34" charset="0"/>
                <a:cs typeface="Calibri" panose="020F0502020204030204" pitchFamily="34" charset="0"/>
              </a:rPr>
              <a:t>Là gì?</a:t>
            </a:r>
          </a:p>
        </p:txBody>
      </p:sp>
      <p:pic>
        <p:nvPicPr>
          <p:cNvPr id="13" name="Picture 10" descr="Character game design ILLUSTRATION  farm beanstalk girl cartoon art expressions">
            <a:extLst>
              <a:ext uri="{FF2B5EF4-FFF2-40B4-BE49-F238E27FC236}">
                <a16:creationId xmlns:a16="http://schemas.microsoft.com/office/drawing/2014/main" xmlns="" id="{B59A7257-A0BD-4F8D-ABC1-0E4EE129391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3000" b="30227" l="34143" r="67357">
                        <a14:foregroundMark x1="35857" y1="15178" x2="40429" y2="18284"/>
                        <a14:foregroundMark x1="34143" y1="16619" x2="34143" y2="16619"/>
                        <a14:foregroundMark x1="59429" y1="27698" x2="60714" y2="27890"/>
                        <a14:foregroundMark x1="62429" y1="26129" x2="64000" y2="26449"/>
                        <a14:foregroundMark x1="64857" y1="26641" x2="66571" y2="27890"/>
                      </a14:backgroundRemoval>
                    </a14:imgEffect>
                  </a14:imgLayer>
                </a14:imgProps>
              </a:ext>
              <a:ext uri="{28A0092B-C50C-407E-A947-70E740481C1C}">
                <a14:useLocalDpi xmlns:a14="http://schemas.microsoft.com/office/drawing/2010/main" val="0"/>
              </a:ext>
            </a:extLst>
          </a:blip>
          <a:srcRect l="31726" t="10852" r="28605" b="67611"/>
          <a:stretch/>
        </p:blipFill>
        <p:spPr bwMode="auto">
          <a:xfrm flipH="1">
            <a:off x="-154304" y="2979827"/>
            <a:ext cx="2446019" cy="296316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Summer Holiday Sticker by Nutmeg and Arlo for iOS &amp; Android | GIPHY | Cute  gif, Cute coloring pages, Cartoon clip art">
            <a:extLst>
              <a:ext uri="{FF2B5EF4-FFF2-40B4-BE49-F238E27FC236}">
                <a16:creationId xmlns:a16="http://schemas.microsoft.com/office/drawing/2014/main" xmlns="" id="{B6625650-66EA-4D91-8A0A-B8594BC4E565}"/>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858017" y="-451440"/>
            <a:ext cx="1815004" cy="1869532"/>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Character game design ILLUSTRATION  farm beanstalk girl cartoon art expressions">
            <a:extLst>
              <a:ext uri="{FF2B5EF4-FFF2-40B4-BE49-F238E27FC236}">
                <a16:creationId xmlns:a16="http://schemas.microsoft.com/office/drawing/2014/main" xmlns="" id="{148D7BC9-7552-4A3A-830C-9E97251C027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0">
                    <a14:imgEffect>
                      <a14:backgroundRemoval t="41787" b="56132" l="16143" r="41357">
                        <a14:foregroundMark x1="16143" y1="47422" x2="16143" y2="47422"/>
                      </a14:backgroundRemoval>
                    </a14:imgEffect>
                  </a14:imgLayer>
                </a14:imgProps>
              </a:ext>
              <a:ext uri="{28A0092B-C50C-407E-A947-70E740481C1C}">
                <a14:useLocalDpi xmlns:a14="http://schemas.microsoft.com/office/drawing/2010/main" val="0"/>
              </a:ext>
            </a:extLst>
          </a:blip>
          <a:srcRect l="13306" t="40000" r="55455" b="42066"/>
          <a:stretch/>
        </p:blipFill>
        <p:spPr bwMode="auto">
          <a:xfrm>
            <a:off x="7114457" y="2726835"/>
            <a:ext cx="2313183" cy="2963161"/>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95A4495E-9847-40C8-93A8-842DDF516261}"/>
              </a:ext>
            </a:extLst>
          </p:cNvPr>
          <p:cNvGrpSpPr/>
          <p:nvPr/>
        </p:nvGrpSpPr>
        <p:grpSpPr>
          <a:xfrm>
            <a:off x="2231929" y="2667496"/>
            <a:ext cx="2351501" cy="837207"/>
            <a:chOff x="-264083" y="1045100"/>
            <a:chExt cx="2351501" cy="837207"/>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6779" y="1235321"/>
              <a:ext cx="2080639" cy="646986"/>
            </a:xfrm>
            <a:prstGeom prst="roundRect">
              <a:avLst/>
            </a:prstGeom>
            <a:solidFill>
              <a:srgbClr val="CCFF99"/>
            </a:solidFill>
            <a:ln w="38100">
              <a:solidFill>
                <a:schemeClr val="accent1">
                  <a:lumMod val="50000"/>
                </a:schemeClr>
              </a:solidFill>
            </a:ln>
          </p:spPr>
          <p:txBody>
            <a:bodyPr wrap="square" rtlCol="0">
              <a:spAutoFit/>
            </a:bodyPr>
            <a:lstStyle/>
            <a:p>
              <a:pPr algn="ctr"/>
              <a:r>
                <a:rPr lang="vi-VN" sz="3200" dirty="0">
                  <a:latin typeface="Calibri" panose="020F0502020204030204" pitchFamily="34" charset="0"/>
                  <a:ea typeface="Roboto" panose="02000000000000000000" pitchFamily="2" charset="0"/>
                  <a:cs typeface="Calibri" panose="020F0502020204030204" pitchFamily="34" charset="0"/>
                </a:rPr>
                <a:t>Là nắng</a:t>
              </a:r>
              <a:endParaRPr lang="en-US" sz="3200" dirty="0">
                <a:latin typeface="Calibri" panose="020F0502020204030204" pitchFamily="34" charset="0"/>
                <a:ea typeface="Roboto" panose="02000000000000000000" pitchFamily="2" charset="0"/>
                <a:cs typeface="Calibri" panose="020F0502020204030204" pitchFamily="34" charset="0"/>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13"/>
            <a:stretch>
              <a:fillRect/>
            </a:stretch>
          </p:blipFill>
          <p:spPr>
            <a:xfrm>
              <a:off x="-264083" y="1045100"/>
              <a:ext cx="887562" cy="802640"/>
            </a:xfrm>
            <a:prstGeom prst="rect">
              <a:avLst/>
            </a:prstGeom>
          </p:spPr>
        </p:pic>
      </p:grpSp>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path" presetSubtype="0" accel="50000" decel="50000" fill="hold" nodeType="clickEffect">
                                  <p:stCondLst>
                                    <p:cond delay="0"/>
                                  </p:stCondLst>
                                  <p:childTnLst>
                                    <p:animMotion origin="layout" path="M -8.33333E-7 -3.45679E-6 C -8.33333E-7 0.03488 0.02795 0.06204 0.06198 0.06204 C 0.09705 0.06204 0.125 0.03488 0.125 -3.45679E-6 C 0.125 -0.03487 0.15295 -0.06203 0.18802 -0.06203 C 0.22205 -0.06203 0.25 -0.03487 0.25 -3.45679E-6 " pathEditMode="relative" rAng="0" ptsTypes="AAAAA">
                                      <p:cBhvr>
                                        <p:cTn id="6" dur="2000" fill="hold"/>
                                        <p:tgtEl>
                                          <p:spTgt spid="23554"/>
                                        </p:tgtEl>
                                        <p:attrNameLst>
                                          <p:attrName>ppt_x</p:attrName>
                                          <p:attrName>ppt_y</p:attrName>
                                        </p:attrNameLst>
                                      </p:cBhvr>
                                      <p:rCtr x="12500" y="0"/>
                                    </p:animMotion>
                                  </p:childTnLst>
                                </p:cTn>
                              </p:par>
                              <p:par>
                                <p:cTn id="7" presetID="10" presetClass="entr" presetSubtype="0" fill="hold" grpId="0" nodeType="withEffect">
                                  <p:stCondLst>
                                    <p:cond delay="20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558"/>
                                        </p:tgtEl>
                                        <p:attrNameLst>
                                          <p:attrName>style.visibility</p:attrName>
                                        </p:attrNameLst>
                                      </p:cBhvr>
                                      <p:to>
                                        <p:strVal val="visible"/>
                                      </p:to>
                                    </p:set>
                                    <p:animEffect transition="in" filter="fade">
                                      <p:cBhvr>
                                        <p:cTn id="22" dur="500"/>
                                        <p:tgtEl>
                                          <p:spTgt spid="23558"/>
                                        </p:tgtEl>
                                      </p:cBhvr>
                                    </p:animEffect>
                                  </p:childTnLst>
                                </p:cTn>
                              </p:par>
                              <p:par>
                                <p:cTn id="23" presetID="1" presetClass="exit" presetSubtype="0" fill="hold" nodeType="with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23556"/>
                                        </p:tgtEl>
                                        <p:attrNameLst>
                                          <p:attrName>style.visibility</p:attrName>
                                        </p:attrNameLst>
                                      </p:cBhvr>
                                      <p:to>
                                        <p:strVal val="visible"/>
                                      </p:to>
                                    </p:set>
                                    <p:animEffect transition="in" filter="fade">
                                      <p:cBhvr>
                                        <p:cTn id="27" dur="500"/>
                                        <p:tgtEl>
                                          <p:spTgt spid="23556"/>
                                        </p:tgtEl>
                                      </p:cBhvr>
                                    </p:animEffect>
                                  </p:childTnLst>
                                </p:cTn>
                              </p:par>
                              <p:par>
                                <p:cTn id="28" presetID="22" presetClass="entr" presetSubtype="1" repeatCount="indefinite"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up)">
                                      <p:cBhvr>
                                        <p:cTn id="30" dur="500"/>
                                        <p:tgtEl>
                                          <p:spTgt spid="3"/>
                                        </p:tgtEl>
                                      </p:cBhvr>
                                    </p:animEffect>
                                  </p:childTnLst>
                                </p:cTn>
                              </p:par>
                              <p:par>
                                <p:cTn id="31" presetID="22" presetClass="entr" presetSubtype="8"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C3121F7-694B-49D2-9744-F8FA319B9F54}"/>
              </a:ext>
            </a:extLst>
          </p:cNvPr>
          <p:cNvPicPr>
            <a:picLocks noChangeAspect="1"/>
          </p:cNvPicPr>
          <p:nvPr/>
        </p:nvPicPr>
        <p:blipFill rotWithShape="1">
          <a:blip r:embed="rId4"/>
          <a:srcRect l="10111" t="37327" r="10111" b="12649"/>
          <a:stretch/>
        </p:blipFill>
        <p:spPr>
          <a:xfrm>
            <a:off x="-1" y="-1"/>
            <a:ext cx="9142971" cy="4400551"/>
          </a:xfrm>
          <a:prstGeom prst="rect">
            <a:avLst/>
          </a:prstGeom>
        </p:spPr>
      </p:pic>
      <p:sp>
        <p:nvSpPr>
          <p:cNvPr id="9" name="Rectangle: Rounded Corners 1">
            <a:extLst>
              <a:ext uri="{FF2B5EF4-FFF2-40B4-BE49-F238E27FC236}">
                <a16:creationId xmlns:a16="http://schemas.microsoft.com/office/drawing/2014/main" xmlns="" id="{7E5668AB-DBD8-4DBC-8690-0D4F48356C8F}"/>
              </a:ext>
            </a:extLst>
          </p:cNvPr>
          <p:cNvSpPr/>
          <p:nvPr/>
        </p:nvSpPr>
        <p:spPr>
          <a:xfrm>
            <a:off x="342900" y="281732"/>
            <a:ext cx="8412480" cy="440055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25C64958-53E4-40C4-97F5-AE6B64E6B2F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3086100"/>
            <a:ext cx="4583430" cy="2057400"/>
          </a:xfrm>
          <a:prstGeom prst="rect">
            <a:avLst/>
          </a:prstGeom>
        </p:spPr>
      </p:pic>
      <p:pic>
        <p:nvPicPr>
          <p:cNvPr id="10" name="Picture 9">
            <a:extLst>
              <a:ext uri="{FF2B5EF4-FFF2-40B4-BE49-F238E27FC236}">
                <a16:creationId xmlns:a16="http://schemas.microsoft.com/office/drawing/2014/main" xmlns="" id="{3AA2CA3D-A28B-40E5-89BC-CE418811A59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flipH="1">
            <a:off x="4583430" y="3086100"/>
            <a:ext cx="4559540" cy="2057400"/>
          </a:xfrm>
          <a:prstGeom prst="rect">
            <a:avLst/>
          </a:prstGeom>
        </p:spPr>
      </p:pic>
      <p:pic>
        <p:nvPicPr>
          <p:cNvPr id="23554" name="Picture 2" descr="Character game design ILLUSTRATION  farm beanstalk girl cartoon art expressions">
            <a:extLst>
              <a:ext uri="{FF2B5EF4-FFF2-40B4-BE49-F238E27FC236}">
                <a16:creationId xmlns:a16="http://schemas.microsoft.com/office/drawing/2014/main" xmlns="" id="{62769645-809C-4E62-B61F-266D16D6BE3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74623" b="92296" l="53571" r="86857">
                        <a14:foregroundMark x1="59214" y1="80440" x2="64000" y2="83616"/>
                        <a14:foregroundMark x1="64000" y1="83616" x2="65071" y2="83994"/>
                        <a14:foregroundMark x1="65071" y1="80849" x2="66500" y2="84403"/>
                        <a14:foregroundMark x1="61714" y1="84308" x2="61714" y2="85220"/>
                        <a14:foregroundMark x1="67214" y1="80723" x2="67857" y2="83899"/>
                        <a14:foregroundMark x1="86857" y1="77075" x2="86857" y2="77075"/>
                        <a14:backgroundMark x1="80929" y1="86132" x2="81214" y2="87013"/>
                      </a14:backgroundRemoval>
                    </a14:imgEffect>
                  </a14:imgLayer>
                </a14:imgProps>
              </a:ext>
              <a:ext uri="{28A0092B-C50C-407E-A947-70E740481C1C}">
                <a14:useLocalDpi xmlns:a14="http://schemas.microsoft.com/office/drawing/2010/main" val="0"/>
              </a:ext>
            </a:extLst>
          </a:blip>
          <a:srcRect l="49495" t="72445" r="9103" b="5478"/>
          <a:stretch/>
        </p:blipFill>
        <p:spPr bwMode="auto">
          <a:xfrm>
            <a:off x="-1794508" y="461217"/>
            <a:ext cx="853904" cy="103459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CA99D6AF-E75E-4A0C-B2E1-837193342EA4}"/>
              </a:ext>
            </a:extLst>
          </p:cNvPr>
          <p:cNvSpPr txBox="1"/>
          <p:nvPr/>
        </p:nvSpPr>
        <p:spPr>
          <a:xfrm>
            <a:off x="1175768" y="536272"/>
            <a:ext cx="3270502" cy="765096"/>
          </a:xfrm>
          <a:prstGeom prst="roundRect">
            <a:avLst>
              <a:gd name="adj" fmla="val 27889"/>
            </a:avLst>
          </a:prstGeom>
          <a:noFill/>
          <a:ln w="38100">
            <a:noFill/>
          </a:ln>
        </p:spPr>
        <p:txBody>
          <a:bodyPr wrap="square" rtlCol="0">
            <a:spAutoFit/>
          </a:bodyPr>
          <a:lstStyle>
            <a:defPPr>
              <a:defRPr lang="vi-VN"/>
            </a:defPPr>
            <a:lvl1pPr algn="just">
              <a:defRPr sz="2800" b="1">
                <a:ea typeface="Roboto" panose="02000000000000000000" pitchFamily="2" charset="0"/>
              </a:defRPr>
            </a:lvl1pPr>
          </a:lstStyle>
          <a:p>
            <a:pPr algn="ctr"/>
            <a:r>
              <a:rPr lang="vi-VN" sz="3600" dirty="0">
                <a:solidFill>
                  <a:schemeClr val="accent1">
                    <a:lumMod val="25000"/>
                  </a:schemeClr>
                </a:solidFill>
                <a:latin typeface="Calibri" panose="020F0502020204030204" pitchFamily="34" charset="0"/>
                <a:cs typeface="Calibri" panose="020F0502020204030204" pitchFamily="34" charset="0"/>
              </a:rPr>
              <a:t>1. Giải câu đố:</a:t>
            </a:r>
          </a:p>
        </p:txBody>
      </p:sp>
      <p:sp>
        <p:nvSpPr>
          <p:cNvPr id="12" name="TextBox 11">
            <a:extLst>
              <a:ext uri="{FF2B5EF4-FFF2-40B4-BE49-F238E27FC236}">
                <a16:creationId xmlns:a16="http://schemas.microsoft.com/office/drawing/2014/main" xmlns="" id="{85D7E55D-5392-4FD7-9E69-F89721AC3845}"/>
              </a:ext>
            </a:extLst>
          </p:cNvPr>
          <p:cNvSpPr txBox="1"/>
          <p:nvPr/>
        </p:nvSpPr>
        <p:spPr>
          <a:xfrm>
            <a:off x="872951" y="1168571"/>
            <a:ext cx="7146637" cy="1858089"/>
          </a:xfrm>
          <a:prstGeom prst="roundRect">
            <a:avLst>
              <a:gd name="adj" fmla="val 27889"/>
            </a:avLst>
          </a:prstGeom>
          <a:noFill/>
          <a:ln w="38100">
            <a:noFill/>
          </a:ln>
        </p:spPr>
        <p:txBody>
          <a:bodyPr wrap="square" rtlCol="0">
            <a:spAutoFit/>
          </a:bodyPr>
          <a:lstStyle>
            <a:defPPr>
              <a:defRPr lang="vi-VN"/>
            </a:defPPr>
            <a:lvl1pPr algn="just">
              <a:defRPr sz="2800" b="1">
                <a:ea typeface="Roboto" panose="02000000000000000000" pitchFamily="2" charset="0"/>
              </a:defRPr>
            </a:lvl1pPr>
          </a:lstStyle>
          <a:p>
            <a:pPr algn="ctr"/>
            <a:r>
              <a:rPr lang="vi-VN" sz="3200" dirty="0">
                <a:solidFill>
                  <a:schemeClr val="accent6">
                    <a:lumMod val="75000"/>
                  </a:schemeClr>
                </a:solidFill>
                <a:latin typeface="Calibri" panose="020F0502020204030204" pitchFamily="34" charset="0"/>
                <a:cs typeface="Calibri" panose="020F0502020204030204" pitchFamily="34" charset="0"/>
              </a:rPr>
              <a:t>b. Mênh mông không sắc, không hình </a:t>
            </a:r>
          </a:p>
          <a:p>
            <a:pPr algn="ctr"/>
            <a:r>
              <a:rPr lang="vi-VN" sz="3200" dirty="0">
                <a:solidFill>
                  <a:schemeClr val="accent6">
                    <a:lumMod val="75000"/>
                  </a:schemeClr>
                </a:solidFill>
                <a:latin typeface="Calibri" panose="020F0502020204030204" pitchFamily="34" charset="0"/>
                <a:cs typeface="Calibri" panose="020F0502020204030204" pitchFamily="34" charset="0"/>
              </a:rPr>
              <a:t>Gợn trên sóng nước, rung rinh lúa vàng</a:t>
            </a:r>
          </a:p>
          <a:p>
            <a:pPr algn="r"/>
            <a:r>
              <a:rPr lang="vi-VN" sz="3200" b="0" i="1" dirty="0">
                <a:solidFill>
                  <a:schemeClr val="accent6">
                    <a:lumMod val="75000"/>
                  </a:schemeClr>
                </a:solidFill>
                <a:latin typeface="Calibri" panose="020F0502020204030204" pitchFamily="34" charset="0"/>
                <a:cs typeface="Calibri" panose="020F0502020204030204" pitchFamily="34" charset="0"/>
              </a:rPr>
              <a:t>Là gì?</a:t>
            </a:r>
          </a:p>
        </p:txBody>
      </p:sp>
      <p:pic>
        <p:nvPicPr>
          <p:cNvPr id="13" name="Picture 10" descr="Character game design ILLUSTRATION  farm beanstalk girl cartoon art expressions">
            <a:extLst>
              <a:ext uri="{FF2B5EF4-FFF2-40B4-BE49-F238E27FC236}">
                <a16:creationId xmlns:a16="http://schemas.microsoft.com/office/drawing/2014/main" xmlns="" id="{B59A7257-A0BD-4F8D-ABC1-0E4EE129391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3000" b="30227" l="34143" r="67357">
                        <a14:foregroundMark x1="35857" y1="15178" x2="40429" y2="18284"/>
                        <a14:foregroundMark x1="34143" y1="16619" x2="34143" y2="16619"/>
                        <a14:foregroundMark x1="59429" y1="27698" x2="60714" y2="27890"/>
                        <a14:foregroundMark x1="62429" y1="26129" x2="64000" y2="26449"/>
                        <a14:foregroundMark x1="64857" y1="26641" x2="66571" y2="27890"/>
                      </a14:backgroundRemoval>
                    </a14:imgEffect>
                  </a14:imgLayer>
                </a14:imgProps>
              </a:ext>
              <a:ext uri="{28A0092B-C50C-407E-A947-70E740481C1C}">
                <a14:useLocalDpi xmlns:a14="http://schemas.microsoft.com/office/drawing/2010/main" val="0"/>
              </a:ext>
            </a:extLst>
          </a:blip>
          <a:srcRect l="31726" t="10852" r="28605" b="67611"/>
          <a:stretch/>
        </p:blipFill>
        <p:spPr bwMode="auto">
          <a:xfrm flipH="1">
            <a:off x="-154304" y="2979827"/>
            <a:ext cx="2446019" cy="2963160"/>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Character game design ILLUSTRATION  farm beanstalk girl cartoon art expressions">
            <a:extLst>
              <a:ext uri="{FF2B5EF4-FFF2-40B4-BE49-F238E27FC236}">
                <a16:creationId xmlns:a16="http://schemas.microsoft.com/office/drawing/2014/main" xmlns="" id="{148D7BC9-7552-4A3A-830C-9E97251C027F}"/>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41787" b="56132" l="16143" r="41357">
                        <a14:foregroundMark x1="16143" y1="47422" x2="16143" y2="47422"/>
                      </a14:backgroundRemoval>
                    </a14:imgEffect>
                  </a14:imgLayer>
                </a14:imgProps>
              </a:ext>
              <a:ext uri="{28A0092B-C50C-407E-A947-70E740481C1C}">
                <a14:useLocalDpi xmlns:a14="http://schemas.microsoft.com/office/drawing/2010/main" val="0"/>
              </a:ext>
            </a:extLst>
          </a:blip>
          <a:srcRect l="13306" t="40000" r="55455" b="42066"/>
          <a:stretch/>
        </p:blipFill>
        <p:spPr bwMode="auto">
          <a:xfrm>
            <a:off x="7114457" y="2726835"/>
            <a:ext cx="2313183" cy="2963161"/>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95A4495E-9847-40C8-93A8-842DDF516261}"/>
              </a:ext>
            </a:extLst>
          </p:cNvPr>
          <p:cNvGrpSpPr/>
          <p:nvPr/>
        </p:nvGrpSpPr>
        <p:grpSpPr>
          <a:xfrm>
            <a:off x="2231929" y="2667496"/>
            <a:ext cx="2351501" cy="837207"/>
            <a:chOff x="-264083" y="1045100"/>
            <a:chExt cx="2351501" cy="837207"/>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6779" y="1235321"/>
              <a:ext cx="2080639" cy="646986"/>
            </a:xfrm>
            <a:prstGeom prst="roundRect">
              <a:avLst/>
            </a:prstGeom>
            <a:solidFill>
              <a:srgbClr val="CCFF99"/>
            </a:solidFill>
            <a:ln w="38100">
              <a:solidFill>
                <a:schemeClr val="accent1">
                  <a:lumMod val="50000"/>
                </a:schemeClr>
              </a:solidFill>
            </a:ln>
          </p:spPr>
          <p:txBody>
            <a:bodyPr wrap="square" rtlCol="0">
              <a:spAutoFit/>
            </a:bodyPr>
            <a:lstStyle/>
            <a:p>
              <a:pPr algn="ctr"/>
              <a:r>
                <a:rPr lang="vi-VN" sz="3200" dirty="0">
                  <a:latin typeface="Calibri" panose="020F0502020204030204" pitchFamily="34" charset="0"/>
                  <a:ea typeface="Roboto" panose="02000000000000000000" pitchFamily="2" charset="0"/>
                  <a:cs typeface="Calibri" panose="020F0502020204030204" pitchFamily="34" charset="0"/>
                </a:rPr>
                <a:t>Là gió</a:t>
              </a:r>
              <a:endParaRPr lang="en-US" sz="3200" dirty="0">
                <a:latin typeface="Calibri" panose="020F0502020204030204" pitchFamily="34" charset="0"/>
                <a:ea typeface="Roboto" panose="02000000000000000000" pitchFamily="2" charset="0"/>
                <a:cs typeface="Calibri" panose="020F0502020204030204" pitchFamily="34" charset="0"/>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12"/>
            <a:stretch>
              <a:fillRect/>
            </a:stretch>
          </p:blipFill>
          <p:spPr>
            <a:xfrm>
              <a:off x="-264083" y="1045100"/>
              <a:ext cx="887562" cy="802640"/>
            </a:xfrm>
            <a:prstGeom prst="rect">
              <a:avLst/>
            </a:prstGeom>
          </p:spPr>
        </p:pic>
      </p:grpSp>
      <p:pic>
        <p:nvPicPr>
          <p:cNvPr id="24578" name="Picture 2" descr="Hình ảnh Gió Thổi Bằng Tay Yếu Tố Hoạt Hình PNG , Cơn Lốc, Không Khí Lạnh,  Gió PNG miễn phí tải tập tin PSDComment và Vector">
            <a:extLst>
              <a:ext uri="{FF2B5EF4-FFF2-40B4-BE49-F238E27FC236}">
                <a16:creationId xmlns:a16="http://schemas.microsoft.com/office/drawing/2014/main" xmlns="" id="{AF9F9AA7-BDBE-400A-96B0-0647436F0479}"/>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7750" r="97083">
                        <a14:foregroundMark x1="7750" y1="46417" x2="7750" y2="46417"/>
                        <a14:foregroundMark x1="73333" y1="50250" x2="73333" y2="50250"/>
                        <a14:foregroundMark x1="97083" y1="60250" x2="97083" y2="60250"/>
                        <a14:foregroundMark x1="60250" y1="72417" x2="60250" y2="72417"/>
                        <a14:foregroundMark x1="83083" y1="79083" x2="83083" y2="79083"/>
                        <a14:foregroundMark x1="76000" y1="75583" x2="76000" y2="75583"/>
                        <a14:foregroundMark x1="76000" y1="70667" x2="76000" y2="7066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536468" y="-725120"/>
            <a:ext cx="2748837" cy="2748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6876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558"/>
                                        </p:tgtEl>
                                        <p:attrNameLst>
                                          <p:attrName>style.visibility</p:attrName>
                                        </p:attrNameLst>
                                      </p:cBhvr>
                                      <p:to>
                                        <p:strVal val="visible"/>
                                      </p:to>
                                    </p:set>
                                    <p:animEffect transition="in" filter="fade">
                                      <p:cBhvr>
                                        <p:cTn id="15" dur="500"/>
                                        <p:tgtEl>
                                          <p:spTgt spid="23558"/>
                                        </p:tgtEl>
                                      </p:cBhvr>
                                    </p:animEffect>
                                  </p:childTnLst>
                                </p:cTn>
                              </p:par>
                              <p:par>
                                <p:cTn id="16" presetID="1" presetClass="exit" presetSubtype="0" fill="hold" nodeType="withEffect">
                                  <p:stCondLst>
                                    <p:cond delay="0"/>
                                  </p:stCondLst>
                                  <p:childTnLst>
                                    <p:set>
                                      <p:cBhvr>
                                        <p:cTn id="17" dur="1" fill="hold">
                                          <p:stCondLst>
                                            <p:cond delay="0"/>
                                          </p:stCondLst>
                                        </p:cTn>
                                        <p:tgtEl>
                                          <p:spTgt spid="13"/>
                                        </p:tgtEl>
                                        <p:attrNameLst>
                                          <p:attrName>style.visibility</p:attrName>
                                        </p:attrNameLst>
                                      </p:cBhvr>
                                      <p:to>
                                        <p:strVal val="hidden"/>
                                      </p:to>
                                    </p:set>
                                  </p:childTnLst>
                                </p:cTn>
                              </p:par>
                              <p:par>
                                <p:cTn id="18" presetID="22" presetClass="entr" presetSubtype="8"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par>
                                <p:cTn id="21" presetID="10" presetClass="entr" presetSubtype="0" fill="hold" nodeType="withEffect">
                                  <p:stCondLst>
                                    <p:cond delay="0"/>
                                  </p:stCondLst>
                                  <p:childTnLst>
                                    <p:set>
                                      <p:cBhvr>
                                        <p:cTn id="22" dur="1" fill="hold">
                                          <p:stCondLst>
                                            <p:cond delay="0"/>
                                          </p:stCondLst>
                                        </p:cTn>
                                        <p:tgtEl>
                                          <p:spTgt spid="24578"/>
                                        </p:tgtEl>
                                        <p:attrNameLst>
                                          <p:attrName>style.visibility</p:attrName>
                                        </p:attrNameLst>
                                      </p:cBhvr>
                                      <p:to>
                                        <p:strVal val="visible"/>
                                      </p:to>
                                    </p:set>
                                    <p:animEffect transition="in" filter="fade">
                                      <p:cBhvr>
                                        <p:cTn id="23"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C3121F7-694B-49D2-9744-F8FA319B9F54}"/>
              </a:ext>
            </a:extLst>
          </p:cNvPr>
          <p:cNvPicPr>
            <a:picLocks noChangeAspect="1"/>
          </p:cNvPicPr>
          <p:nvPr/>
        </p:nvPicPr>
        <p:blipFill rotWithShape="1">
          <a:blip r:embed="rId2"/>
          <a:srcRect l="10111" t="37327" r="10111" b="12649"/>
          <a:stretch/>
        </p:blipFill>
        <p:spPr>
          <a:xfrm>
            <a:off x="-1" y="-1"/>
            <a:ext cx="9142971" cy="4400551"/>
          </a:xfrm>
          <a:prstGeom prst="rect">
            <a:avLst/>
          </a:prstGeom>
        </p:spPr>
      </p:pic>
      <p:sp>
        <p:nvSpPr>
          <p:cNvPr id="9" name="Rectangle: Rounded Corners 1">
            <a:extLst>
              <a:ext uri="{FF2B5EF4-FFF2-40B4-BE49-F238E27FC236}">
                <a16:creationId xmlns:a16="http://schemas.microsoft.com/office/drawing/2014/main" xmlns="" id="{7E5668AB-DBD8-4DBC-8690-0D4F48356C8F}"/>
              </a:ext>
            </a:extLst>
          </p:cNvPr>
          <p:cNvSpPr/>
          <p:nvPr/>
        </p:nvSpPr>
        <p:spPr>
          <a:xfrm>
            <a:off x="342900" y="281732"/>
            <a:ext cx="8412480" cy="440055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30726" name="Picture 6" descr="Hình nền Cối Xay Gió Trên Cỏ Xanh Bầu Trời Xanh Và Phim Hoạt Hình Mây  Trắng, Màu Xanh Lá, Đồng Cỏ, Cối Xay Gió Background Vector để tải xuống  miễn phí -">
            <a:extLst>
              <a:ext uri="{FF2B5EF4-FFF2-40B4-BE49-F238E27FC236}">
                <a16:creationId xmlns:a16="http://schemas.microsoft.com/office/drawing/2014/main" xmlns="" id="{BBD3D3D8-5F1B-45B9-B15A-C585EE091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5457">
            <a:off x="4047520" y="1966346"/>
            <a:ext cx="3308273" cy="24107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724" name="Picture 4" descr="Sunny Day Cartoon Images – Browse 36,889 Stock Photos, Vectors, and Video |  Adobe Stock">
            <a:extLst>
              <a:ext uri="{FF2B5EF4-FFF2-40B4-BE49-F238E27FC236}">
                <a16:creationId xmlns:a16="http://schemas.microsoft.com/office/drawing/2014/main" xmlns="" id="{25802EA6-E526-47FC-97AC-EC06472F61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535" y="1914042"/>
            <a:ext cx="3158592" cy="24296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722" name="Picture 2" descr="Character game design ILLUSTRATION  farm beanstalk girl cartoon art expressions">
            <a:extLst>
              <a:ext uri="{FF2B5EF4-FFF2-40B4-BE49-F238E27FC236}">
                <a16:creationId xmlns:a16="http://schemas.microsoft.com/office/drawing/2014/main" xmlns="" id="{35BB15E6-123A-4512-B26D-24DE8F951D3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1553" b="32588" l="57786" r="95214">
                        <a14:foregroundMark x1="67643" y1="19710" x2="79071" y2="20373"/>
                        <a14:foregroundMark x1="69714" y1="20538" x2="79857" y2="21532"/>
                        <a14:foregroundMark x1="69857" y1="21822" x2="75786" y2="25880"/>
                        <a14:foregroundMark x1="67216" y1="30478" x2="73643" y2="31636"/>
                        <a14:foregroundMark x1="73643" y1="31636" x2="76571" y2="31594"/>
                        <a14:foregroundMark x1="75357" y1="29068" x2="80643" y2="28696"/>
                        <a14:foregroundMark x1="75000" y1="27412" x2="78643" y2="29234"/>
                        <a14:foregroundMark x1="93786" y1="20248" x2="94038" y2="21479"/>
                        <a14:foregroundMark x1="70000" y1="29607" x2="82071" y2="29234"/>
                        <a14:foregroundMark x1="73429" y1="11553" x2="80214" y2="11553"/>
                        <a14:foregroundMark x1="80214" y1="11553" x2="81714" y2="11843"/>
                        <a14:foregroundMark x1="81929" y1="11925" x2="81929" y2="11925"/>
                        <a14:foregroundMark x1="81929" y1="11925" x2="81929" y2="11925"/>
                        <a14:foregroundMark x1="82357" y1="12464" x2="84429" y2="13085"/>
                        <a14:foregroundMark x1="83500" y1="12298" x2="84714" y2="12671"/>
                        <a14:foregroundMark x1="82071" y1="12008" x2="85000" y2="12919"/>
                        <a14:foregroundMark x1="82714" y1="12091" x2="84571" y2="12464"/>
                        <a14:foregroundMark x1="95214" y1="18468" x2="95214" y2="18468"/>
                        <a14:foregroundMark x1="69429" y1="31967" x2="74714" y2="32505"/>
                        <a14:backgroundMark x1="61714" y1="22360" x2="64571" y2="27412"/>
                        <a14:backgroundMark x1="59857" y1="20994" x2="61714" y2="30145"/>
                        <a14:backgroundMark x1="60000" y1="16108" x2="62357" y2="22070"/>
                        <a14:backgroundMark x1="62357" y1="17350" x2="62214" y2="23520"/>
                        <a14:backgroundMark x1="61571" y1="27246" x2="66143" y2="28778"/>
                        <a14:backgroundMark x1="66143" y1="28778" x2="65143" y2="31304"/>
                        <a14:backgroundMark x1="66571" y1="28861" x2="70500" y2="27495"/>
                        <a14:backgroundMark x1="72357" y1="27246" x2="71571" y2="27246"/>
                        <a14:backgroundMark x1="72357" y1="27081" x2="74857" y2="27164"/>
                        <a14:backgroundMark x1="93143" y1="24058" x2="94071" y2="26625"/>
                        <a14:backgroundMark x1="94571" y1="21532" x2="93000" y2="26791"/>
                        <a14:backgroundMark x1="92357" y1="25342" x2="92571" y2="28240"/>
                        <a14:backgroundMark x1="67357" y1="28778" x2="64714" y2="31760"/>
                      </a14:backgroundRemoval>
                    </a14:imgEffect>
                  </a14:imgLayer>
                </a14:imgProps>
              </a:ext>
              <a:ext uri="{28A0092B-C50C-407E-A947-70E740481C1C}">
                <a14:useLocalDpi xmlns:a14="http://schemas.microsoft.com/office/drawing/2010/main" val="0"/>
              </a:ext>
            </a:extLst>
          </a:blip>
          <a:srcRect l="53451" t="8967" r="2460" b="64782"/>
          <a:stretch/>
        </p:blipFill>
        <p:spPr bwMode="auto">
          <a:xfrm>
            <a:off x="6768744" y="2303144"/>
            <a:ext cx="2482811" cy="25503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25C64958-53E4-40C4-97F5-AE6B64E6B2F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3086100"/>
            <a:ext cx="4583430" cy="2057400"/>
          </a:xfrm>
          <a:prstGeom prst="rect">
            <a:avLst/>
          </a:prstGeom>
        </p:spPr>
      </p:pic>
      <p:pic>
        <p:nvPicPr>
          <p:cNvPr id="10" name="Picture 9">
            <a:extLst>
              <a:ext uri="{FF2B5EF4-FFF2-40B4-BE49-F238E27FC236}">
                <a16:creationId xmlns:a16="http://schemas.microsoft.com/office/drawing/2014/main" xmlns="" id="{3AA2CA3D-A28B-40E5-89BC-CE418811A59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flipH="1">
            <a:off x="4583430" y="3086100"/>
            <a:ext cx="4559540" cy="2057400"/>
          </a:xfrm>
          <a:prstGeom prst="rect">
            <a:avLst/>
          </a:prstGeom>
        </p:spPr>
      </p:pic>
      <p:pic>
        <p:nvPicPr>
          <p:cNvPr id="23554" name="Picture 2" descr="Character game design ILLUSTRATION  farm beanstalk girl cartoon art expressions">
            <a:extLst>
              <a:ext uri="{FF2B5EF4-FFF2-40B4-BE49-F238E27FC236}">
                <a16:creationId xmlns:a16="http://schemas.microsoft.com/office/drawing/2014/main" xmlns="" id="{62769645-809C-4E62-B61F-266D16D6BE33}"/>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74623" b="92296" l="53571" r="86857">
                        <a14:foregroundMark x1="59214" y1="80440" x2="64000" y2="83616"/>
                        <a14:foregroundMark x1="64000" y1="83616" x2="65071" y2="83994"/>
                        <a14:foregroundMark x1="65071" y1="80849" x2="66500" y2="84403"/>
                        <a14:foregroundMark x1="61714" y1="84308" x2="61714" y2="85220"/>
                        <a14:foregroundMark x1="67214" y1="80723" x2="67857" y2="83899"/>
                        <a14:foregroundMark x1="86857" y1="77075" x2="86857" y2="77075"/>
                        <a14:backgroundMark x1="80929" y1="86132" x2="81214" y2="87013"/>
                      </a14:backgroundRemoval>
                    </a14:imgEffect>
                  </a14:imgLayer>
                </a14:imgProps>
              </a:ext>
              <a:ext uri="{28A0092B-C50C-407E-A947-70E740481C1C}">
                <a14:useLocalDpi xmlns:a14="http://schemas.microsoft.com/office/drawing/2010/main" val="0"/>
              </a:ext>
            </a:extLst>
          </a:blip>
          <a:srcRect l="49495" t="72445" r="9103" b="5478"/>
          <a:stretch/>
        </p:blipFill>
        <p:spPr bwMode="auto">
          <a:xfrm>
            <a:off x="-1794508" y="461217"/>
            <a:ext cx="853904" cy="103459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CA99D6AF-E75E-4A0C-B2E1-837193342EA4}"/>
              </a:ext>
            </a:extLst>
          </p:cNvPr>
          <p:cNvSpPr txBox="1"/>
          <p:nvPr/>
        </p:nvSpPr>
        <p:spPr>
          <a:xfrm>
            <a:off x="1175768" y="536272"/>
            <a:ext cx="7225282" cy="1275159"/>
          </a:xfrm>
          <a:prstGeom prst="roundRect">
            <a:avLst>
              <a:gd name="adj" fmla="val 27889"/>
            </a:avLst>
          </a:prstGeom>
          <a:noFill/>
          <a:ln w="38100">
            <a:noFill/>
          </a:ln>
        </p:spPr>
        <p:txBody>
          <a:bodyPr wrap="square" rtlCol="0">
            <a:spAutoFit/>
          </a:bodyPr>
          <a:lstStyle>
            <a:defPPr>
              <a:defRPr lang="vi-VN"/>
            </a:defPPr>
            <a:lvl1pPr algn="just">
              <a:defRPr sz="2800" b="1">
                <a:ea typeface="Roboto" panose="02000000000000000000" pitchFamily="2" charset="0"/>
              </a:defRPr>
            </a:lvl1pPr>
          </a:lstStyle>
          <a:p>
            <a:pPr algn="ctr"/>
            <a:r>
              <a:rPr lang="vi-VN" sz="3200" dirty="0">
                <a:solidFill>
                  <a:schemeClr val="accent1">
                    <a:lumMod val="25000"/>
                  </a:schemeClr>
                </a:solidFill>
                <a:latin typeface="Calibri" panose="020F0502020204030204" pitchFamily="34" charset="0"/>
                <a:cs typeface="Calibri" panose="020F0502020204030204" pitchFamily="34" charset="0"/>
              </a:rPr>
              <a:t>2. Nói về một hiện tượng em tìm được ở bài tập 1.</a:t>
            </a:r>
          </a:p>
        </p:txBody>
      </p:sp>
    </p:spTree>
    <p:extLst>
      <p:ext uri="{BB962C8B-B14F-4D97-AF65-F5344CB8AC3E}">
        <p14:creationId xmlns:p14="http://schemas.microsoft.com/office/powerpoint/2010/main" val="23926197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path" presetSubtype="0" accel="50000" decel="50000" fill="hold" nodeType="clickEffect">
                                  <p:stCondLst>
                                    <p:cond delay="0"/>
                                  </p:stCondLst>
                                  <p:childTnLst>
                                    <p:animMotion origin="layout" path="M -8.33333E-7 -3.45679E-6 C -8.33333E-7 0.03488 0.02795 0.06204 0.06198 0.06204 C 0.09705 0.06204 0.125 0.03488 0.125 -3.45679E-6 C 0.125 -0.03487 0.15295 -0.06203 0.18802 -0.06203 C 0.22205 -0.06203 0.25 -0.03487 0.25 -3.45679E-6 " pathEditMode="relative" rAng="0" ptsTypes="AAAAA">
                                      <p:cBhvr>
                                        <p:cTn id="6" dur="2000" fill="hold"/>
                                        <p:tgtEl>
                                          <p:spTgt spid="23554"/>
                                        </p:tgtEl>
                                        <p:attrNameLst>
                                          <p:attrName>ppt_x</p:attrName>
                                          <p:attrName>ppt_y</p:attrName>
                                        </p:attrNameLst>
                                      </p:cBhvr>
                                      <p:rCtr x="12500" y="0"/>
                                    </p:animMotion>
                                  </p:childTnLst>
                                </p:cTn>
                              </p:par>
                              <p:par>
                                <p:cTn id="7" presetID="10" presetClass="entr" presetSubtype="0" fill="hold" grpId="0" nodeType="withEffect">
                                  <p:stCondLst>
                                    <p:cond delay="20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24"/>
                                        </p:tgtEl>
                                        <p:attrNameLst>
                                          <p:attrName>style.visibility</p:attrName>
                                        </p:attrNameLst>
                                      </p:cBhvr>
                                      <p:to>
                                        <p:strVal val="visible"/>
                                      </p:to>
                                    </p:set>
                                    <p:animEffect transition="in" filter="fade">
                                      <p:cBhvr>
                                        <p:cTn id="14" dur="1000"/>
                                        <p:tgtEl>
                                          <p:spTgt spid="30724"/>
                                        </p:tgtEl>
                                      </p:cBhvr>
                                    </p:animEffect>
                                    <p:anim calcmode="lin" valueType="num">
                                      <p:cBhvr>
                                        <p:cTn id="15" dur="1000" fill="hold"/>
                                        <p:tgtEl>
                                          <p:spTgt spid="30724"/>
                                        </p:tgtEl>
                                        <p:attrNameLst>
                                          <p:attrName>ppt_x</p:attrName>
                                        </p:attrNameLst>
                                      </p:cBhvr>
                                      <p:tavLst>
                                        <p:tav tm="0">
                                          <p:val>
                                            <p:strVal val="#ppt_x"/>
                                          </p:val>
                                        </p:tav>
                                        <p:tav tm="100000">
                                          <p:val>
                                            <p:strVal val="#ppt_x"/>
                                          </p:val>
                                        </p:tav>
                                      </p:tavLst>
                                    </p:anim>
                                    <p:anim calcmode="lin" valueType="num">
                                      <p:cBhvr>
                                        <p:cTn id="16" dur="1000" fill="hold"/>
                                        <p:tgtEl>
                                          <p:spTgt spid="3072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0726"/>
                                        </p:tgtEl>
                                        <p:attrNameLst>
                                          <p:attrName>style.visibility</p:attrName>
                                        </p:attrNameLst>
                                      </p:cBhvr>
                                      <p:to>
                                        <p:strVal val="visible"/>
                                      </p:to>
                                    </p:set>
                                    <p:animEffect transition="in" filter="fade">
                                      <p:cBhvr>
                                        <p:cTn id="19" dur="1000"/>
                                        <p:tgtEl>
                                          <p:spTgt spid="30726"/>
                                        </p:tgtEl>
                                      </p:cBhvr>
                                    </p:animEffect>
                                    <p:anim calcmode="lin" valueType="num">
                                      <p:cBhvr>
                                        <p:cTn id="20" dur="1000" fill="hold"/>
                                        <p:tgtEl>
                                          <p:spTgt spid="30726"/>
                                        </p:tgtEl>
                                        <p:attrNameLst>
                                          <p:attrName>ppt_x</p:attrName>
                                        </p:attrNameLst>
                                      </p:cBhvr>
                                      <p:tavLst>
                                        <p:tav tm="0">
                                          <p:val>
                                            <p:strVal val="#ppt_x"/>
                                          </p:val>
                                        </p:tav>
                                        <p:tav tm="100000">
                                          <p:val>
                                            <p:strVal val="#ppt_x"/>
                                          </p:val>
                                        </p:tav>
                                      </p:tavLst>
                                    </p:anim>
                                    <p:anim calcmode="lin" valueType="num">
                                      <p:cBhvr>
                                        <p:cTn id="21" dur="1000" fill="hold"/>
                                        <p:tgtEl>
                                          <p:spTgt spid="307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farm Isometric corn ranch cartoon game garden plants dog Flowers">
            <a:extLst>
              <a:ext uri="{FF2B5EF4-FFF2-40B4-BE49-F238E27FC236}">
                <a16:creationId xmlns:a16="http://schemas.microsoft.com/office/drawing/2014/main" xmlns="" id="{6C1B3BC6-C7F0-4DB6-8D22-E6CEF740EF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2684"/>
          <a:stretch/>
        </p:blipFill>
        <p:spPr bwMode="auto">
          <a:xfrm>
            <a:off x="-14939" y="0"/>
            <a:ext cx="9158939" cy="51435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25">
            <a:extLst>
              <a:ext uri="{FF2B5EF4-FFF2-40B4-BE49-F238E27FC236}">
                <a16:creationId xmlns:a16="http://schemas.microsoft.com/office/drawing/2014/main" xmlns="" id="{84957EB2-F965-4406-9C9F-34EDB9EDB738}"/>
              </a:ext>
            </a:extLst>
          </p:cNvPr>
          <p:cNvSpPr/>
          <p:nvPr/>
        </p:nvSpPr>
        <p:spPr>
          <a:xfrm>
            <a:off x="3431714" y="831774"/>
            <a:ext cx="5456582" cy="3082680"/>
          </a:xfrm>
          <a:custGeom>
            <a:avLst/>
            <a:gdLst>
              <a:gd name="connsiteX0" fmla="*/ 0 w 6358143"/>
              <a:gd name="connsiteY0" fmla="*/ 355219 h 3034761"/>
              <a:gd name="connsiteX1" fmla="*/ 355219 w 6358143"/>
              <a:gd name="connsiteY1" fmla="*/ 0 h 3034761"/>
              <a:gd name="connsiteX2" fmla="*/ 6002924 w 6358143"/>
              <a:gd name="connsiteY2" fmla="*/ 0 h 3034761"/>
              <a:gd name="connsiteX3" fmla="*/ 6358143 w 6358143"/>
              <a:gd name="connsiteY3" fmla="*/ 355219 h 3034761"/>
              <a:gd name="connsiteX4" fmla="*/ 6358143 w 6358143"/>
              <a:gd name="connsiteY4" fmla="*/ 2679542 h 3034761"/>
              <a:gd name="connsiteX5" fmla="*/ 6002924 w 6358143"/>
              <a:gd name="connsiteY5" fmla="*/ 3034761 h 3034761"/>
              <a:gd name="connsiteX6" fmla="*/ 355219 w 6358143"/>
              <a:gd name="connsiteY6" fmla="*/ 3034761 h 3034761"/>
              <a:gd name="connsiteX7" fmla="*/ 0 w 6358143"/>
              <a:gd name="connsiteY7" fmla="*/ 2679542 h 3034761"/>
              <a:gd name="connsiteX8" fmla="*/ 0 w 6358143"/>
              <a:gd name="connsiteY8" fmla="*/ 355219 h 303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8143" h="3034761" fill="none" extrusionOk="0">
                <a:moveTo>
                  <a:pt x="0" y="355219"/>
                </a:moveTo>
                <a:cubicBezTo>
                  <a:pt x="1254" y="192975"/>
                  <a:pt x="173361" y="24040"/>
                  <a:pt x="355219" y="0"/>
                </a:cubicBezTo>
                <a:cubicBezTo>
                  <a:pt x="1444015" y="72427"/>
                  <a:pt x="4338936" y="61419"/>
                  <a:pt x="6002924" y="0"/>
                </a:cubicBezTo>
                <a:cubicBezTo>
                  <a:pt x="6195269" y="-26416"/>
                  <a:pt x="6339612" y="153432"/>
                  <a:pt x="6358143" y="355219"/>
                </a:cubicBezTo>
                <a:cubicBezTo>
                  <a:pt x="6459019" y="1220685"/>
                  <a:pt x="6250830" y="1789063"/>
                  <a:pt x="6358143" y="2679542"/>
                </a:cubicBezTo>
                <a:cubicBezTo>
                  <a:pt x="6365481" y="2838480"/>
                  <a:pt x="6187499" y="3021749"/>
                  <a:pt x="6002924" y="3034761"/>
                </a:cubicBezTo>
                <a:cubicBezTo>
                  <a:pt x="4502929" y="3064588"/>
                  <a:pt x="1780763" y="2955455"/>
                  <a:pt x="355219" y="3034761"/>
                </a:cubicBezTo>
                <a:cubicBezTo>
                  <a:pt x="168646" y="3033675"/>
                  <a:pt x="-7803" y="2877267"/>
                  <a:pt x="0" y="2679542"/>
                </a:cubicBezTo>
                <a:cubicBezTo>
                  <a:pt x="50037" y="1977583"/>
                  <a:pt x="770" y="889320"/>
                  <a:pt x="0" y="355219"/>
                </a:cubicBezTo>
                <a:close/>
              </a:path>
              <a:path w="6358143" h="3034761" stroke="0" extrusionOk="0">
                <a:moveTo>
                  <a:pt x="0" y="355219"/>
                </a:moveTo>
                <a:cubicBezTo>
                  <a:pt x="3934" y="160109"/>
                  <a:pt x="173790" y="30737"/>
                  <a:pt x="355219" y="0"/>
                </a:cubicBezTo>
                <a:cubicBezTo>
                  <a:pt x="2765460" y="123000"/>
                  <a:pt x="4518755" y="-96860"/>
                  <a:pt x="6002924" y="0"/>
                </a:cubicBezTo>
                <a:cubicBezTo>
                  <a:pt x="6181868" y="-13138"/>
                  <a:pt x="6360492" y="154302"/>
                  <a:pt x="6358143" y="355219"/>
                </a:cubicBezTo>
                <a:cubicBezTo>
                  <a:pt x="6361316" y="983510"/>
                  <a:pt x="6452410" y="2167305"/>
                  <a:pt x="6358143" y="2679542"/>
                </a:cubicBezTo>
                <a:cubicBezTo>
                  <a:pt x="6343063" y="2881187"/>
                  <a:pt x="6174068" y="3030663"/>
                  <a:pt x="6002924" y="3034761"/>
                </a:cubicBezTo>
                <a:cubicBezTo>
                  <a:pt x="5199394" y="2874054"/>
                  <a:pt x="1635043" y="3074428"/>
                  <a:pt x="355219" y="3034761"/>
                </a:cubicBezTo>
                <a:cubicBezTo>
                  <a:pt x="123943" y="3027673"/>
                  <a:pt x="-35106" y="2859820"/>
                  <a:pt x="0" y="2679542"/>
                </a:cubicBezTo>
                <a:cubicBezTo>
                  <a:pt x="32216" y="1606943"/>
                  <a:pt x="57206" y="1232752"/>
                  <a:pt x="0" y="355219"/>
                </a:cubicBezTo>
                <a:close/>
              </a:path>
            </a:pathLst>
          </a:custGeom>
          <a:solidFill>
            <a:srgbClr val="FFFFFF">
              <a:alpha val="83000"/>
            </a:srgbClr>
          </a:solidFill>
          <a:ln w="38100">
            <a:solidFill>
              <a:srgbClr val="002060"/>
            </a:solidFill>
            <a:extLst>
              <a:ext uri="{C807C97D-BFC1-408E-A445-0C87EB9F89A2}">
                <ask:lineSketchStyleProps xmlns="" xmlns:ask="http://schemas.microsoft.com/office/drawing/2018/sketchyshape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402A03AE-5B01-4BB9-B7DB-A7DE04F678FB}"/>
              </a:ext>
            </a:extLst>
          </p:cNvPr>
          <p:cNvSpPr txBox="1"/>
          <p:nvPr/>
        </p:nvSpPr>
        <p:spPr>
          <a:xfrm>
            <a:off x="3007932" y="912222"/>
            <a:ext cx="6358144" cy="523220"/>
          </a:xfrm>
          <a:prstGeom prst="rect">
            <a:avLst/>
          </a:prstGeom>
          <a:noFill/>
        </p:spPr>
        <p:txBody>
          <a:bodyPr wrap="square" rtlCol="0">
            <a:spAutoFit/>
          </a:bodyPr>
          <a:lstStyle/>
          <a:p>
            <a:pPr algn="ctr"/>
            <a:r>
              <a:rPr lang="en-US" sz="2800" b="1" dirty="0" err="1">
                <a:solidFill>
                  <a:schemeClr val="bg1">
                    <a:lumMod val="10000"/>
                  </a:schemeClr>
                </a:solidFill>
                <a:latin typeface="UTM Edwardian" panose="02040603050506020204" pitchFamily="18" charset="0"/>
              </a:rPr>
              <a:t>Thứ</a:t>
            </a:r>
            <a:r>
              <a:rPr lang="en-US" sz="2800" b="1" dirty="0">
                <a:solidFill>
                  <a:schemeClr val="bg1">
                    <a:lumMod val="10000"/>
                  </a:schemeClr>
                </a:solidFill>
                <a:latin typeface="UTM Edwardian" panose="02040603050506020204" pitchFamily="18" charset="0"/>
              </a:rPr>
              <a:t> … </a:t>
            </a:r>
            <a:r>
              <a:rPr lang="en-US" sz="2800" b="1" dirty="0" err="1">
                <a:solidFill>
                  <a:schemeClr val="bg1">
                    <a:lumMod val="10000"/>
                  </a:schemeClr>
                </a:solidFill>
                <a:latin typeface="UTM Edwardian" panose="02040603050506020204" pitchFamily="18" charset="0"/>
              </a:rPr>
              <a:t>ngày</a:t>
            </a:r>
            <a:r>
              <a:rPr lang="en-US" sz="2800" b="1" dirty="0">
                <a:solidFill>
                  <a:schemeClr val="bg1">
                    <a:lumMod val="10000"/>
                  </a:schemeClr>
                </a:solidFill>
                <a:latin typeface="UTM Edwardian" panose="02040603050506020204" pitchFamily="18" charset="0"/>
              </a:rPr>
              <a:t> … </a:t>
            </a:r>
            <a:r>
              <a:rPr lang="en-US" sz="2800" b="1" dirty="0" err="1">
                <a:solidFill>
                  <a:schemeClr val="bg1">
                    <a:lumMod val="10000"/>
                  </a:schemeClr>
                </a:solidFill>
                <a:latin typeface="UTM Edwardian" panose="02040603050506020204" pitchFamily="18" charset="0"/>
              </a:rPr>
              <a:t>tháng</a:t>
            </a:r>
            <a:r>
              <a:rPr lang="en-US" sz="2800" b="1" dirty="0">
                <a:solidFill>
                  <a:schemeClr val="bg1">
                    <a:lumMod val="10000"/>
                  </a:schemeClr>
                </a:solidFill>
                <a:latin typeface="UTM Edwardian" panose="02040603050506020204" pitchFamily="18" charset="0"/>
              </a:rPr>
              <a:t> … </a:t>
            </a:r>
            <a:r>
              <a:rPr lang="en-US" sz="2800" b="1" dirty="0" err="1">
                <a:solidFill>
                  <a:schemeClr val="bg1">
                    <a:lumMod val="10000"/>
                  </a:schemeClr>
                </a:solidFill>
                <a:latin typeface="UTM Edwardian" panose="02040603050506020204" pitchFamily="18" charset="0"/>
              </a:rPr>
              <a:t>năm</a:t>
            </a:r>
            <a:r>
              <a:rPr lang="en-US" sz="2800" b="1" dirty="0">
                <a:solidFill>
                  <a:schemeClr val="bg1">
                    <a:lumMod val="10000"/>
                  </a:schemeClr>
                </a:solidFill>
                <a:latin typeface="UTM Edwardian" panose="02040603050506020204" pitchFamily="18" charset="0"/>
              </a:rPr>
              <a:t> …</a:t>
            </a:r>
          </a:p>
        </p:txBody>
      </p:sp>
      <p:sp>
        <p:nvSpPr>
          <p:cNvPr id="15" name="TextBox 14">
            <a:extLst>
              <a:ext uri="{FF2B5EF4-FFF2-40B4-BE49-F238E27FC236}">
                <a16:creationId xmlns:a16="http://schemas.microsoft.com/office/drawing/2014/main" xmlns="" id="{AED621F9-DB7D-4407-B298-04556434132C}"/>
              </a:ext>
            </a:extLst>
          </p:cNvPr>
          <p:cNvSpPr txBox="1"/>
          <p:nvPr/>
        </p:nvSpPr>
        <p:spPr>
          <a:xfrm>
            <a:off x="2785856" y="1413105"/>
            <a:ext cx="6358144" cy="584775"/>
          </a:xfrm>
          <a:prstGeom prst="rect">
            <a:avLst/>
          </a:prstGeom>
          <a:noFill/>
        </p:spPr>
        <p:txBody>
          <a:bodyPr wrap="square" rtlCol="0">
            <a:spAutoFit/>
          </a:bodyPr>
          <a:lstStyle/>
          <a:p>
            <a:pPr algn="ct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Tiếng</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Việt</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sp>
        <p:nvSpPr>
          <p:cNvPr id="16" name="TextBox 15">
            <a:extLst>
              <a:ext uri="{FF2B5EF4-FFF2-40B4-BE49-F238E27FC236}">
                <a16:creationId xmlns:a16="http://schemas.microsoft.com/office/drawing/2014/main" xmlns="" id="{7BC6E864-C4EA-4E10-90DE-8396FD46A632}"/>
              </a:ext>
            </a:extLst>
          </p:cNvPr>
          <p:cNvSpPr txBox="1"/>
          <p:nvPr/>
        </p:nvSpPr>
        <p:spPr>
          <a:xfrm>
            <a:off x="3007932" y="2078425"/>
            <a:ext cx="6345243" cy="437043"/>
          </a:xfrm>
          <a:prstGeom prst="rect">
            <a:avLst/>
          </a:prstGeom>
          <a:noFill/>
        </p:spPr>
        <p:txBody>
          <a:bodyPr wrap="square">
            <a:spAutoFit/>
          </a:bodyPr>
          <a:lstStyle/>
          <a:p>
            <a:pPr algn="ctr">
              <a:lnSpc>
                <a:spcPct val="80000"/>
              </a:lnSpc>
            </a:pPr>
            <a:r>
              <a:rPr lang="vi-VN" sz="2800" b="1" dirty="0">
                <a:ln w="9525">
                  <a:solidFill>
                    <a:srgbClr val="FFFFFF"/>
                  </a:solidFill>
                  <a:prstDash val="solid"/>
                </a:ln>
                <a:solidFill>
                  <a:srgbClr val="FF0066"/>
                </a:solidFill>
                <a:effectLst>
                  <a:outerShdw blurRad="12700" dist="38100" dir="2700000" algn="tl" rotWithShape="0">
                    <a:schemeClr val="accent5">
                      <a:lumMod val="60000"/>
                      <a:lumOff val="40000"/>
                    </a:schemeClr>
                  </a:outerShdw>
                </a:effectLst>
                <a:latin typeface="SVN-Poky's" panose="020B0606040200020203" pitchFamily="34" charset="0"/>
              </a:rPr>
              <a:t>Chủ đề</a:t>
            </a:r>
            <a:r>
              <a:rPr lang="en-US" sz="2800" b="1" dirty="0">
                <a:ln w="9525">
                  <a:solidFill>
                    <a:srgbClr val="FFFFFF"/>
                  </a:solidFill>
                  <a:prstDash val="solid"/>
                </a:ln>
                <a:solidFill>
                  <a:srgbClr val="FF0066"/>
                </a:solidFill>
                <a:effectLst>
                  <a:outerShdw blurRad="12700" dist="38100" dir="2700000" algn="tl" rotWithShape="0">
                    <a:schemeClr val="accent5">
                      <a:lumMod val="60000"/>
                      <a:lumOff val="40000"/>
                    </a:schemeClr>
                  </a:outerShdw>
                </a:effectLst>
                <a:latin typeface="SVN-Poky's" panose="020B0606040200020203" pitchFamily="34" charset="0"/>
              </a:rPr>
              <a:t>: </a:t>
            </a:r>
            <a:r>
              <a:rPr lang="vi-VN" sz="2800" b="1" dirty="0">
                <a:ln w="19050">
                  <a:solidFill>
                    <a:srgbClr val="FFFFFF"/>
                  </a:solidFill>
                  <a:prstDash val="solid"/>
                </a:ln>
                <a:solidFill>
                  <a:srgbClr val="FF0066"/>
                </a:solidFill>
                <a:effectLst>
                  <a:outerShdw blurRad="12700" dist="38100" dir="2700000" algn="tl" rotWithShape="0">
                    <a:schemeClr val="accent5">
                      <a:lumMod val="60000"/>
                      <a:lumOff val="40000"/>
                    </a:schemeClr>
                  </a:outerShdw>
                </a:effectLst>
                <a:latin typeface="SVN-Poky's" panose="020B0606040200020203" pitchFamily="34" charset="0"/>
              </a:rPr>
              <a:t>Mảnh ghép yêu thương</a:t>
            </a:r>
            <a:endParaRPr lang="vi-VN" sz="2800" b="1" dirty="0">
              <a:ln w="9525">
                <a:solidFill>
                  <a:srgbClr val="FFFFFF"/>
                </a:solidFill>
                <a:prstDash val="solid"/>
              </a:ln>
              <a:solidFill>
                <a:srgbClr val="FF00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17" name="TextBox 16">
            <a:extLst>
              <a:ext uri="{FF2B5EF4-FFF2-40B4-BE49-F238E27FC236}">
                <a16:creationId xmlns:a16="http://schemas.microsoft.com/office/drawing/2014/main" xmlns="" id="{42725E57-A347-4B64-ABD3-595C6E691CE5}"/>
              </a:ext>
            </a:extLst>
          </p:cNvPr>
          <p:cNvSpPr txBox="1"/>
          <p:nvPr/>
        </p:nvSpPr>
        <p:spPr>
          <a:xfrm>
            <a:off x="2875649" y="2547734"/>
            <a:ext cx="6178559" cy="523220"/>
          </a:xfrm>
          <a:prstGeom prst="rect">
            <a:avLst/>
          </a:prstGeom>
          <a:noFill/>
        </p:spPr>
        <p:txBody>
          <a:bodyPr wrap="square">
            <a:spAutoFit/>
          </a:bodyPr>
          <a:lstStyle/>
          <a:p>
            <a:pPr algn="ctr"/>
            <a:r>
              <a:rPr lang="en-US" sz="2800" b="1" dirty="0" err="1">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Bài</a:t>
            </a:r>
            <a:r>
              <a:rPr lang="en-US" sz="28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 </a:t>
            </a:r>
            <a:r>
              <a:rPr lang="vi-VN" sz="28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7</a:t>
            </a:r>
            <a:r>
              <a:rPr lang="en-US" sz="28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 – </a:t>
            </a:r>
            <a:r>
              <a:rPr lang="en-US" sz="2800" b="1" dirty="0" err="1">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Tiết</a:t>
            </a:r>
            <a:r>
              <a:rPr lang="en-US" sz="28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 </a:t>
            </a:r>
            <a:r>
              <a:rPr lang="vi-VN" sz="28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1,2</a:t>
            </a:r>
            <a:endParaRPr lang="en-US" sz="28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endParaRPr>
          </a:p>
        </p:txBody>
      </p:sp>
      <p:grpSp>
        <p:nvGrpSpPr>
          <p:cNvPr id="10" name="Group 9">
            <a:extLst>
              <a:ext uri="{FF2B5EF4-FFF2-40B4-BE49-F238E27FC236}">
                <a16:creationId xmlns:a16="http://schemas.microsoft.com/office/drawing/2014/main" xmlns="" id="{A89096BF-79E9-488C-9FD9-10A424590E7B}"/>
              </a:ext>
            </a:extLst>
          </p:cNvPr>
          <p:cNvGrpSpPr/>
          <p:nvPr/>
        </p:nvGrpSpPr>
        <p:grpSpPr>
          <a:xfrm>
            <a:off x="4548346" y="3090171"/>
            <a:ext cx="6525996" cy="721204"/>
            <a:chOff x="236217" y="2394752"/>
            <a:chExt cx="7704861" cy="721204"/>
          </a:xfrm>
        </p:grpSpPr>
        <p:sp>
          <p:nvSpPr>
            <p:cNvPr id="11" name="TextBox 10">
              <a:extLst>
                <a:ext uri="{FF2B5EF4-FFF2-40B4-BE49-F238E27FC236}">
                  <a16:creationId xmlns:a16="http://schemas.microsoft.com/office/drawing/2014/main" xmlns="" id="{8EC9FF1F-224A-4667-8E78-E99309167272}"/>
                </a:ext>
              </a:extLst>
            </p:cNvPr>
            <p:cNvSpPr txBox="1"/>
            <p:nvPr/>
          </p:nvSpPr>
          <p:spPr>
            <a:xfrm>
              <a:off x="236217" y="2394752"/>
              <a:ext cx="7704860" cy="707886"/>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vi-VN" sz="4000" dirty="0">
                  <a:ln w="127000">
                    <a:solidFill>
                      <a:srgbClr val="FFFFFF"/>
                    </a:solidFill>
                  </a:ln>
                  <a:solidFill>
                    <a:srgbClr val="FFFFFF"/>
                  </a:solidFill>
                  <a:effectLst>
                    <a:outerShdw dist="88900" dir="3600000" algn="tl" rotWithShape="0">
                      <a:schemeClr val="accent5">
                        <a:lumMod val="40000"/>
                        <a:lumOff val="60000"/>
                      </a:schemeClr>
                    </a:outerShdw>
                  </a:effectLst>
                  <a:latin typeface="SVN-ARCO Typography" panose="020B0603050302020204" pitchFamily="34" charset="2"/>
                  <a:cs typeface="Arial" panose="020B0604020202020204" pitchFamily="34" charset="0"/>
                </a:rPr>
                <a:t>GIÓ VƯỜN</a:t>
              </a:r>
              <a:endParaRPr lang="sv-SE" sz="4000" dirty="0">
                <a:ln w="127000">
                  <a:solidFill>
                    <a:srgbClr val="FFFFFF"/>
                  </a:solidFill>
                </a:ln>
                <a:solidFill>
                  <a:srgbClr val="FFFFFF"/>
                </a:solidFill>
                <a:effectLst>
                  <a:outerShdw dist="88900" dir="3600000" algn="tl" rotWithShape="0">
                    <a:schemeClr val="accent5">
                      <a:lumMod val="40000"/>
                      <a:lumOff val="60000"/>
                    </a:schemeClr>
                  </a:outerShdw>
                </a:effectLst>
                <a:latin typeface="SVN-ARCO Typography" panose="020B0603050302020204" pitchFamily="34" charset="2"/>
                <a:cs typeface="Arial" panose="020B0604020202020204" pitchFamily="34" charset="0"/>
              </a:endParaRPr>
            </a:p>
          </p:txBody>
        </p:sp>
        <p:sp>
          <p:nvSpPr>
            <p:cNvPr id="18" name="TextBox 17">
              <a:extLst>
                <a:ext uri="{FF2B5EF4-FFF2-40B4-BE49-F238E27FC236}">
                  <a16:creationId xmlns:a16="http://schemas.microsoft.com/office/drawing/2014/main" xmlns="" id="{DB3B7CD5-08FC-47DC-AA4F-32E9C3300DB6}"/>
                </a:ext>
              </a:extLst>
            </p:cNvPr>
            <p:cNvSpPr txBox="1"/>
            <p:nvPr/>
          </p:nvSpPr>
          <p:spPr>
            <a:xfrm>
              <a:off x="236217" y="2408070"/>
              <a:ext cx="7704861" cy="707886"/>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vi-VN" sz="4000" dirty="0">
                  <a:ln w="19050">
                    <a:solidFill>
                      <a:srgbClr val="002060"/>
                    </a:solidFill>
                  </a:ln>
                  <a:solidFill>
                    <a:srgbClr val="FFCD2F"/>
                  </a:solidFill>
                  <a:latin typeface="SVN-ARCO Typography" panose="020B0603050302020204" pitchFamily="34" charset="2"/>
                  <a:cs typeface="Arial" panose="020B0604020202020204" pitchFamily="34" charset="0"/>
                </a:rPr>
                <a:t>G</a:t>
              </a:r>
              <a:r>
                <a:rPr lang="vi-VN" sz="4000" dirty="0">
                  <a:ln w="19050">
                    <a:solidFill>
                      <a:srgbClr val="002060"/>
                    </a:solidFill>
                  </a:ln>
                  <a:solidFill>
                    <a:srgbClr val="CC99FF"/>
                  </a:solidFill>
                  <a:latin typeface="SVN-ARCO Typography" panose="020B0603050302020204" pitchFamily="34" charset="2"/>
                  <a:cs typeface="Arial" panose="020B0604020202020204" pitchFamily="34" charset="0"/>
                </a:rPr>
                <a:t>I</a:t>
              </a:r>
              <a:r>
                <a:rPr lang="vi-VN" sz="4000" dirty="0">
                  <a:ln w="19050">
                    <a:solidFill>
                      <a:srgbClr val="002060"/>
                    </a:solidFill>
                  </a:ln>
                  <a:solidFill>
                    <a:srgbClr val="FF7C80"/>
                  </a:solidFill>
                  <a:latin typeface="SVN-ARCO Typography" panose="020B0603050302020204" pitchFamily="34" charset="2"/>
                  <a:cs typeface="Arial" panose="020B0604020202020204" pitchFamily="34" charset="0"/>
                </a:rPr>
                <a:t>Ó </a:t>
              </a:r>
              <a:r>
                <a:rPr lang="vi-VN" sz="4000" dirty="0">
                  <a:ln w="19050">
                    <a:solidFill>
                      <a:srgbClr val="002060"/>
                    </a:solidFill>
                  </a:ln>
                  <a:solidFill>
                    <a:srgbClr val="99FF99"/>
                  </a:solidFill>
                  <a:latin typeface="SVN-ARCO Typography" panose="020B0603050302020204" pitchFamily="34" charset="2"/>
                  <a:cs typeface="Arial" panose="020B0604020202020204" pitchFamily="34" charset="0"/>
                </a:rPr>
                <a:t>V</a:t>
              </a:r>
              <a:r>
                <a:rPr lang="vi-VN" sz="4000" dirty="0">
                  <a:ln w="19050">
                    <a:solidFill>
                      <a:srgbClr val="002060"/>
                    </a:solidFill>
                  </a:ln>
                  <a:solidFill>
                    <a:srgbClr val="FFCD2F"/>
                  </a:solidFill>
                  <a:latin typeface="SVN-ARCO Typography" panose="020B0603050302020204" pitchFamily="34" charset="2"/>
                  <a:cs typeface="Arial" panose="020B0604020202020204" pitchFamily="34" charset="0"/>
                </a:rPr>
                <a:t>Ư</a:t>
              </a:r>
              <a:r>
                <a:rPr lang="vi-VN" sz="4000" dirty="0">
                  <a:ln w="19050">
                    <a:solidFill>
                      <a:srgbClr val="002060"/>
                    </a:solidFill>
                  </a:ln>
                  <a:solidFill>
                    <a:srgbClr val="66FFFF"/>
                  </a:solidFill>
                  <a:latin typeface="SVN-ARCO Typography" panose="020B0603050302020204" pitchFamily="34" charset="2"/>
                  <a:cs typeface="Arial" panose="020B0604020202020204" pitchFamily="34" charset="0"/>
                </a:rPr>
                <a:t>Ờ</a:t>
              </a:r>
              <a:r>
                <a:rPr lang="vi-VN" sz="4000" dirty="0">
                  <a:ln w="19050">
                    <a:solidFill>
                      <a:srgbClr val="002060"/>
                    </a:solidFill>
                  </a:ln>
                  <a:solidFill>
                    <a:srgbClr val="CC99FF"/>
                  </a:solidFill>
                  <a:latin typeface="SVN-ARCO Typography" panose="020B0603050302020204" pitchFamily="34" charset="2"/>
                  <a:cs typeface="Arial" panose="020B0604020202020204" pitchFamily="34" charset="0"/>
                </a:rPr>
                <a:t>N </a:t>
              </a:r>
              <a:endParaRPr lang="sv-SE" sz="4000" dirty="0">
                <a:ln w="19050">
                  <a:solidFill>
                    <a:srgbClr val="002060"/>
                  </a:solidFill>
                </a:ln>
                <a:solidFill>
                  <a:srgbClr val="99FF99"/>
                </a:solidFill>
                <a:latin typeface="SVN-ARCO Typography" panose="020B0603050302020204" pitchFamily="34" charset="2"/>
                <a:cs typeface="Arial" panose="020B0604020202020204" pitchFamily="34" charset="0"/>
              </a:endParaRPr>
            </a:p>
          </p:txBody>
        </p:sp>
      </p:grpSp>
      <p:pic>
        <p:nvPicPr>
          <p:cNvPr id="19462" name="Picture 6" descr="Character game design ILLUSTRATION  farm beanstalk girl cartoon art expressions">
            <a:extLst>
              <a:ext uri="{FF2B5EF4-FFF2-40B4-BE49-F238E27FC236}">
                <a16:creationId xmlns:a16="http://schemas.microsoft.com/office/drawing/2014/main" xmlns="" id="{3A3D738B-DD69-4006-9FFE-80B9B56E3F7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694" b="99365" l="10000" r="98786">
                        <a14:foregroundMark x1="48857" y1="1764" x2="91857" y2="2682"/>
                        <a14:foregroundMark x1="91857" y1="2682" x2="92500" y2="58433"/>
                        <a14:foregroundMark x1="95643" y1="33310" x2="98857" y2="74665"/>
                        <a14:foregroundMark x1="95214" y1="95766" x2="90500" y2="99365"/>
                        <a14:foregroundMark x1="70000" y1="39097" x2="72500" y2="47354"/>
                        <a14:foregroundMark x1="18786" y1="9527" x2="27500" y2="19760"/>
                        <a14:foregroundMark x1="27071" y1="12632" x2="25071" y2="29781"/>
                        <a14:foregroundMark x1="17857" y1="17078" x2="23500" y2="24206"/>
                        <a14:foregroundMark x1="30214" y1="10021" x2="33143" y2="18701"/>
                        <a14:foregroundMark x1="29357" y1="24700" x2="35429" y2="21524"/>
                        <a14:foregroundMark x1="35143" y1="15526" x2="35143" y2="15526"/>
                        <a14:foregroundMark x1="34714" y1="15526" x2="34714" y2="15526"/>
                        <a14:foregroundMark x1="34714" y1="15526" x2="34714" y2="15526"/>
                        <a14:foregroundMark x1="14929" y1="8680" x2="22571" y2="10445"/>
                        <a14:foregroundMark x1="18286" y1="7763" x2="21214" y2="7551"/>
                        <a14:foregroundMark x1="23714" y1="31546" x2="28857" y2="29781"/>
                        <a14:foregroundMark x1="18646" y1="23801" x2="22786" y2="25547"/>
                        <a14:foregroundMark x1="22786" y1="8680" x2="26643" y2="10021"/>
                        <a14:backgroundMark x1="16714" y1="22230" x2="17857" y2="242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940" y="0"/>
            <a:ext cx="508158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haracter game design ILLUSTRATION  farm beanstalk girl cartoon art expressions">
            <a:extLst>
              <a:ext uri="{FF2B5EF4-FFF2-40B4-BE49-F238E27FC236}">
                <a16:creationId xmlns:a16="http://schemas.microsoft.com/office/drawing/2014/main" xmlns="" id="{25CDF163-B263-423A-AEC6-5DF3C3A12AC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3000" b="30227" l="34143" r="67357">
                        <a14:foregroundMark x1="35857" y1="15178" x2="40429" y2="18284"/>
                        <a14:foregroundMark x1="34143" y1="16619" x2="34143" y2="16619"/>
                        <a14:foregroundMark x1="59429" y1="27698" x2="60714" y2="27890"/>
                        <a14:foregroundMark x1="62429" y1="26129" x2="64000" y2="26449"/>
                        <a14:foregroundMark x1="64857" y1="26641" x2="66571" y2="27890"/>
                      </a14:backgroundRemoval>
                    </a14:imgEffect>
                  </a14:imgLayer>
                </a14:imgProps>
              </a:ext>
              <a:ext uri="{28A0092B-C50C-407E-A947-70E740481C1C}">
                <a14:useLocalDpi xmlns:a14="http://schemas.microsoft.com/office/drawing/2010/main" val="0"/>
              </a:ext>
            </a:extLst>
          </a:blip>
          <a:srcRect l="31726" t="10852" r="28605" b="67611"/>
          <a:stretch/>
        </p:blipFill>
        <p:spPr bwMode="auto">
          <a:xfrm flipH="1">
            <a:off x="1188720" y="2941867"/>
            <a:ext cx="2446019" cy="2963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878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par>
                              <p:cTn id="21" fill="hold">
                                <p:stCondLst>
                                  <p:cond delay="1500"/>
                                </p:stCondLst>
                                <p:childTnLst>
                                  <p:par>
                                    <p:cTn id="22" presetID="10" presetClass="entr" presetSubtype="0" fill="hold" grpId="0" nodeType="afterEffect">
                                      <p:stCondLst>
                                        <p:cond delay="0"/>
                                      </p:stCondLst>
                                      <p:iterate type="lt">
                                        <p:tmPct val="0"/>
                                      </p:iterate>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34" presetClass="emph" presetSubtype="0" fill="hold" grpId="1" nodeType="withEffect">
                                      <p:stCondLst>
                                        <p:cond delay="0"/>
                                      </p:stCondLst>
                                      <p:iterate type="lt">
                                        <p:tmPct val="10000"/>
                                      </p:iterate>
                                      <p:childTnLst>
                                        <p:animMotion origin="layout" path="M 1.94444E-6 -4.93827E-6 L 1.94444E-6 -0.07222 " pathEditMode="relative" rAng="0" ptsTypes="AA">
                                          <p:cBhvr>
                                            <p:cTn id="26" dur="250" accel="50000" decel="50000" autoRev="1" fill="hold">
                                              <p:stCondLst>
                                                <p:cond delay="0"/>
                                              </p:stCondLst>
                                            </p:cTn>
                                            <p:tgtEl>
                                              <p:spTgt spid="16"/>
                                            </p:tgtEl>
                                            <p:attrNameLst>
                                              <p:attrName>ppt_x</p:attrName>
                                              <p:attrName>ppt_y</p:attrName>
                                            </p:attrNameLst>
                                          </p:cBhvr>
                                          <p:rCtr x="0" y="-3611"/>
                                        </p:animMotion>
                                        <p:animRot by="1500000">
                                          <p:cBhvr>
                                            <p:cTn id="27" dur="125" fill="hold">
                                              <p:stCondLst>
                                                <p:cond delay="0"/>
                                              </p:stCondLst>
                                            </p:cTn>
                                            <p:tgtEl>
                                              <p:spTgt spid="16"/>
                                            </p:tgtEl>
                                            <p:attrNameLst>
                                              <p:attrName>r</p:attrName>
                                            </p:attrNameLst>
                                          </p:cBhvr>
                                        </p:animRot>
                                        <p:animRot by="-1500000">
                                          <p:cBhvr>
                                            <p:cTn id="28" dur="125" fill="hold">
                                              <p:stCondLst>
                                                <p:cond delay="125"/>
                                              </p:stCondLst>
                                            </p:cTn>
                                            <p:tgtEl>
                                              <p:spTgt spid="16"/>
                                            </p:tgtEl>
                                            <p:attrNameLst>
                                              <p:attrName>r</p:attrName>
                                            </p:attrNameLst>
                                          </p:cBhvr>
                                        </p:animRot>
                                        <p:animRot by="-1500000">
                                          <p:cBhvr>
                                            <p:cTn id="29" dur="125" fill="hold">
                                              <p:stCondLst>
                                                <p:cond delay="250"/>
                                              </p:stCondLst>
                                            </p:cTn>
                                            <p:tgtEl>
                                              <p:spTgt spid="16"/>
                                            </p:tgtEl>
                                            <p:attrNameLst>
                                              <p:attrName>r</p:attrName>
                                            </p:attrNameLst>
                                          </p:cBhvr>
                                        </p:animRot>
                                        <p:animRot by="1500000">
                                          <p:cBhvr>
                                            <p:cTn id="30" dur="125" fill="hold">
                                              <p:stCondLst>
                                                <p:cond delay="375"/>
                                              </p:stCondLst>
                                            </p:cTn>
                                            <p:tgtEl>
                                              <p:spTgt spid="16"/>
                                            </p:tgtEl>
                                            <p:attrNameLst>
                                              <p:attrName>r</p:attrName>
                                            </p:attrNameLst>
                                          </p:cBhvr>
                                        </p:animRot>
                                      </p:childTnLst>
                                    </p:cTn>
                                  </p:par>
                                </p:childTnLst>
                              </p:cTn>
                            </p:par>
                            <p:par>
                              <p:cTn id="31" fill="hold">
                                <p:stCondLst>
                                  <p:cond delay="31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17">
                                                <p:txEl>
                                                  <p:pRg st="0" end="0"/>
                                                </p:txEl>
                                              </p:spTgt>
                                            </p:tgtEl>
                                            <p:attrNameLst>
                                              <p:attrName>style.visibility</p:attrName>
                                            </p:attrNameLst>
                                          </p:cBhvr>
                                          <p:to>
                                            <p:strVal val="visible"/>
                                          </p:to>
                                        </p:set>
                                        <p:anim calcmode="lin" valueType="num">
                                          <p:cBhvr>
                                            <p:cTn id="34" dur="500" fill="hold"/>
                                            <p:tgtEl>
                                              <p:spTgt spid="1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17">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1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1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17">
                                                <p:txEl>
                                                  <p:pRg st="0" end="0"/>
                                                </p:txEl>
                                              </p:spTgt>
                                            </p:tgtEl>
                                          </p:cBhvr>
                                        </p:animEffect>
                                      </p:childTnLst>
                                    </p:cTn>
                                  </p:par>
                                </p:childTnLst>
                              </p:cTn>
                            </p:par>
                            <p:par>
                              <p:cTn id="39" fill="hold">
                                <p:stCondLst>
                                  <p:cond delay="4150"/>
                                </p:stCondLst>
                                <p:childTnLst>
                                  <p:par>
                                    <p:cTn id="40" presetID="53" presetClass="entr" presetSubtype="16"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250" fill="hold"/>
                                            <p:tgtEl>
                                              <p:spTgt spid="10"/>
                                            </p:tgtEl>
                                            <p:attrNameLst>
                                              <p:attrName>ppt_w</p:attrName>
                                            </p:attrNameLst>
                                          </p:cBhvr>
                                          <p:tavLst>
                                            <p:tav tm="0">
                                              <p:val>
                                                <p:fltVal val="0"/>
                                              </p:val>
                                            </p:tav>
                                            <p:tav tm="100000">
                                              <p:val>
                                                <p:strVal val="#ppt_w"/>
                                              </p:val>
                                            </p:tav>
                                          </p:tavLst>
                                        </p:anim>
                                        <p:anim calcmode="lin" valueType="num">
                                          <p:cBhvr>
                                            <p:cTn id="43" dur="250" fill="hold"/>
                                            <p:tgtEl>
                                              <p:spTgt spid="10"/>
                                            </p:tgtEl>
                                            <p:attrNameLst>
                                              <p:attrName>ppt_h</p:attrName>
                                            </p:attrNameLst>
                                          </p:cBhvr>
                                          <p:tavLst>
                                            <p:tav tm="0">
                                              <p:val>
                                                <p:fltVal val="0"/>
                                              </p:val>
                                            </p:tav>
                                            <p:tav tm="100000">
                                              <p:val>
                                                <p:strVal val="#ppt_h"/>
                                              </p:val>
                                            </p:tav>
                                          </p:tavLst>
                                        </p:anim>
                                        <p:animEffect transition="in" filter="fade">
                                          <p:cBhvr>
                                            <p:cTn id="44" dur="250"/>
                                            <p:tgtEl>
                                              <p:spTgt spid="10"/>
                                            </p:tgtEl>
                                          </p:cBhvr>
                                        </p:animEffect>
                                      </p:childTnLst>
                                      <p:subTnLst>
                                        <p:audio>
                                          <p:cMediaNode>
                                            <p:cTn display="0" masterRel="sameClick">
                                              <p:stCondLst>
                                                <p:cond evt="begin" delay="0">
                                                  <p:tn val="40"/>
                                                </p:cond>
                                              </p:stCondLst>
                                              <p:endCondLst>
                                                <p:cond evt="onStopAudio" delay="0">
                                                  <p:tgtEl>
                                                    <p:sldTgt/>
                                                  </p:tgtEl>
                                                </p:cond>
                                              </p:endCondLst>
                                            </p:cTn>
                                            <p:tgtEl>
                                              <p:sndTgt r:embed="rId2" name="whoosh.wav"/>
                                            </p:tgtEl>
                                          </p:cMediaNode>
                                        </p:audio>
                                      </p:subTnLst>
                                    </p:cTn>
                                  </p:par>
                                </p:childTnLst>
                              </p:cTn>
                            </p:par>
                            <p:par>
                              <p:cTn id="45" fill="hold">
                                <p:stCondLst>
                                  <p:cond delay="4400"/>
                                </p:stCondLst>
                                <p:childTnLst>
                                  <p:par>
                                    <p:cTn id="46" presetID="6" presetClass="emph" presetSubtype="0" fill="hold" nodeType="afterEffect" p14:presetBounceEnd="98000">
                                      <p:stCondLst>
                                        <p:cond delay="0"/>
                                      </p:stCondLst>
                                      <p:childTnLst>
                                        <p:animScale p14:bounceEnd="98000">
                                          <p:cBhvr>
                                            <p:cTn id="47" dur="2000" fill="hold"/>
                                            <p:tgtEl>
                                              <p:spTgt spid="10"/>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p:bldP spid="15" grpId="0"/>
          <p:bldP spid="16" grpId="0"/>
          <p:bldP spid="16" grpId="1"/>
          <p:bldP spid="17"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par>
                              <p:cTn id="21" fill="hold">
                                <p:stCondLst>
                                  <p:cond delay="1500"/>
                                </p:stCondLst>
                                <p:childTnLst>
                                  <p:par>
                                    <p:cTn id="22" presetID="10" presetClass="entr" presetSubtype="0" fill="hold" grpId="0" nodeType="afterEffect">
                                      <p:stCondLst>
                                        <p:cond delay="0"/>
                                      </p:stCondLst>
                                      <p:iterate type="lt">
                                        <p:tmPct val="0"/>
                                      </p:iterate>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34" presetClass="emph" presetSubtype="0" fill="hold" grpId="1" nodeType="withEffect">
                                      <p:stCondLst>
                                        <p:cond delay="0"/>
                                      </p:stCondLst>
                                      <p:iterate type="lt">
                                        <p:tmPct val="10000"/>
                                      </p:iterate>
                                      <p:childTnLst>
                                        <p:animMotion origin="layout" path="M 1.94444E-6 -4.93827E-6 L 1.94444E-6 -0.07222 " pathEditMode="relative" rAng="0" ptsTypes="AA">
                                          <p:cBhvr>
                                            <p:cTn id="26" dur="250" accel="50000" decel="50000" autoRev="1" fill="hold">
                                              <p:stCondLst>
                                                <p:cond delay="0"/>
                                              </p:stCondLst>
                                            </p:cTn>
                                            <p:tgtEl>
                                              <p:spTgt spid="16"/>
                                            </p:tgtEl>
                                            <p:attrNameLst>
                                              <p:attrName>ppt_x</p:attrName>
                                              <p:attrName>ppt_y</p:attrName>
                                            </p:attrNameLst>
                                          </p:cBhvr>
                                          <p:rCtr x="0" y="-3611"/>
                                        </p:animMotion>
                                        <p:animRot by="1500000">
                                          <p:cBhvr>
                                            <p:cTn id="27" dur="125" fill="hold">
                                              <p:stCondLst>
                                                <p:cond delay="0"/>
                                              </p:stCondLst>
                                            </p:cTn>
                                            <p:tgtEl>
                                              <p:spTgt spid="16"/>
                                            </p:tgtEl>
                                            <p:attrNameLst>
                                              <p:attrName>r</p:attrName>
                                            </p:attrNameLst>
                                          </p:cBhvr>
                                        </p:animRot>
                                        <p:animRot by="-1500000">
                                          <p:cBhvr>
                                            <p:cTn id="28" dur="125" fill="hold">
                                              <p:stCondLst>
                                                <p:cond delay="125"/>
                                              </p:stCondLst>
                                            </p:cTn>
                                            <p:tgtEl>
                                              <p:spTgt spid="16"/>
                                            </p:tgtEl>
                                            <p:attrNameLst>
                                              <p:attrName>r</p:attrName>
                                            </p:attrNameLst>
                                          </p:cBhvr>
                                        </p:animRot>
                                        <p:animRot by="-1500000">
                                          <p:cBhvr>
                                            <p:cTn id="29" dur="125" fill="hold">
                                              <p:stCondLst>
                                                <p:cond delay="250"/>
                                              </p:stCondLst>
                                            </p:cTn>
                                            <p:tgtEl>
                                              <p:spTgt spid="16"/>
                                            </p:tgtEl>
                                            <p:attrNameLst>
                                              <p:attrName>r</p:attrName>
                                            </p:attrNameLst>
                                          </p:cBhvr>
                                        </p:animRot>
                                        <p:animRot by="1500000">
                                          <p:cBhvr>
                                            <p:cTn id="30" dur="125" fill="hold">
                                              <p:stCondLst>
                                                <p:cond delay="375"/>
                                              </p:stCondLst>
                                            </p:cTn>
                                            <p:tgtEl>
                                              <p:spTgt spid="16"/>
                                            </p:tgtEl>
                                            <p:attrNameLst>
                                              <p:attrName>r</p:attrName>
                                            </p:attrNameLst>
                                          </p:cBhvr>
                                        </p:animRot>
                                      </p:childTnLst>
                                    </p:cTn>
                                  </p:par>
                                </p:childTnLst>
                              </p:cTn>
                            </p:par>
                            <p:par>
                              <p:cTn id="31" fill="hold">
                                <p:stCondLst>
                                  <p:cond delay="31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17">
                                                <p:txEl>
                                                  <p:pRg st="0" end="0"/>
                                                </p:txEl>
                                              </p:spTgt>
                                            </p:tgtEl>
                                            <p:attrNameLst>
                                              <p:attrName>style.visibility</p:attrName>
                                            </p:attrNameLst>
                                          </p:cBhvr>
                                          <p:to>
                                            <p:strVal val="visible"/>
                                          </p:to>
                                        </p:set>
                                        <p:anim calcmode="lin" valueType="num">
                                          <p:cBhvr>
                                            <p:cTn id="34" dur="500" fill="hold"/>
                                            <p:tgtEl>
                                              <p:spTgt spid="1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17">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1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1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17">
                                                <p:txEl>
                                                  <p:pRg st="0" end="0"/>
                                                </p:txEl>
                                              </p:spTgt>
                                            </p:tgtEl>
                                          </p:cBhvr>
                                        </p:animEffect>
                                      </p:childTnLst>
                                    </p:cTn>
                                  </p:par>
                                </p:childTnLst>
                              </p:cTn>
                            </p:par>
                            <p:par>
                              <p:cTn id="39" fill="hold">
                                <p:stCondLst>
                                  <p:cond delay="4150"/>
                                </p:stCondLst>
                                <p:childTnLst>
                                  <p:par>
                                    <p:cTn id="40" presetID="53" presetClass="entr" presetSubtype="16"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250" fill="hold"/>
                                            <p:tgtEl>
                                              <p:spTgt spid="10"/>
                                            </p:tgtEl>
                                            <p:attrNameLst>
                                              <p:attrName>ppt_w</p:attrName>
                                            </p:attrNameLst>
                                          </p:cBhvr>
                                          <p:tavLst>
                                            <p:tav tm="0">
                                              <p:val>
                                                <p:fltVal val="0"/>
                                              </p:val>
                                            </p:tav>
                                            <p:tav tm="100000">
                                              <p:val>
                                                <p:strVal val="#ppt_w"/>
                                              </p:val>
                                            </p:tav>
                                          </p:tavLst>
                                        </p:anim>
                                        <p:anim calcmode="lin" valueType="num">
                                          <p:cBhvr>
                                            <p:cTn id="43" dur="250" fill="hold"/>
                                            <p:tgtEl>
                                              <p:spTgt spid="10"/>
                                            </p:tgtEl>
                                            <p:attrNameLst>
                                              <p:attrName>ppt_h</p:attrName>
                                            </p:attrNameLst>
                                          </p:cBhvr>
                                          <p:tavLst>
                                            <p:tav tm="0">
                                              <p:val>
                                                <p:fltVal val="0"/>
                                              </p:val>
                                            </p:tav>
                                            <p:tav tm="100000">
                                              <p:val>
                                                <p:strVal val="#ppt_h"/>
                                              </p:val>
                                            </p:tav>
                                          </p:tavLst>
                                        </p:anim>
                                        <p:animEffect transition="in" filter="fade">
                                          <p:cBhvr>
                                            <p:cTn id="44" dur="250"/>
                                            <p:tgtEl>
                                              <p:spTgt spid="10"/>
                                            </p:tgtEl>
                                          </p:cBhvr>
                                        </p:animEffect>
                                      </p:childTnLst>
                                      <p:subTnLst>
                                        <p:audio>
                                          <p:cMediaNode>
                                            <p:cTn display="0" masterRel="sameClick">
                                              <p:stCondLst>
                                                <p:cond evt="begin" delay="0">
                                                  <p:tn val="40"/>
                                                </p:cond>
                                              </p:stCondLst>
                                              <p:endCondLst>
                                                <p:cond evt="onStopAudio" delay="0">
                                                  <p:tgtEl>
                                                    <p:sldTgt/>
                                                  </p:tgtEl>
                                                </p:cond>
                                              </p:endCondLst>
                                            </p:cTn>
                                            <p:tgtEl>
                                              <p:sndTgt r:embed="rId8" name="whoosh.wav"/>
                                            </p:tgtEl>
                                          </p:cMediaNode>
                                        </p:audio>
                                      </p:subTnLst>
                                    </p:cTn>
                                  </p:par>
                                </p:childTnLst>
                              </p:cTn>
                            </p:par>
                            <p:par>
                              <p:cTn id="45" fill="hold">
                                <p:stCondLst>
                                  <p:cond delay="4400"/>
                                </p:stCondLst>
                                <p:childTnLst>
                                  <p:par>
                                    <p:cTn id="46" presetID="6" presetClass="emph" presetSubtype="0" fill="hold" nodeType="afterEffect">
                                      <p:stCondLst>
                                        <p:cond delay="0"/>
                                      </p:stCondLst>
                                      <p:childTnLst>
                                        <p:animScale>
                                          <p:cBhvr>
                                            <p:cTn id="47" dur="2000" fill="hold"/>
                                            <p:tgtEl>
                                              <p:spTgt spid="10"/>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p:bldP spid="15" grpId="0"/>
          <p:bldP spid="16" grpId="0"/>
          <p:bldP spid="16" grpId="1"/>
          <p:bldP spid="17" grpId="0" build="allAtOnce"/>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759556305"/>
</p:tagLst>
</file>

<file path=ppt/theme/theme1.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1934</TotalTime>
  <Words>1451</Words>
  <Application>Microsoft Office PowerPoint</Application>
  <PresentationFormat>On-screen Show (16:9)</PresentationFormat>
  <Paragraphs>207</Paragraphs>
  <Slides>58</Slides>
  <Notes>1</Notes>
  <HiddenSlides>0</HiddenSlides>
  <MMClips>1</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58</vt:i4>
      </vt:variant>
    </vt:vector>
  </HeadingPairs>
  <TitlesOfParts>
    <vt:vector size="79" baseType="lpstr">
      <vt:lpstr>UVN Banh Mi</vt:lpstr>
      <vt:lpstr>Livvic</vt:lpstr>
      <vt:lpstr>LNTH-LuoLuoNotangYuanTi 1</vt:lpstr>
      <vt:lpstr>Arial</vt:lpstr>
      <vt:lpstr>Roboto Condensed Light</vt:lpstr>
      <vt:lpstr>UTM Edwardian</vt:lpstr>
      <vt:lpstr>Rubik</vt:lpstr>
      <vt:lpstr>Calibri</vt:lpstr>
      <vt:lpstr>SVN-Poky's</vt:lpstr>
      <vt:lpstr>Roboto</vt:lpstr>
      <vt:lpstr>#9Slide05 SVNClementine</vt:lpstr>
      <vt:lpstr>AvantGarde</vt:lpstr>
      <vt:lpstr>SVN-ARCO Typography</vt:lpstr>
      <vt:lpstr>UTM Cookies</vt:lpstr>
      <vt:lpstr>UTM Showcard</vt:lpstr>
      <vt:lpstr>Fredoka One</vt:lpstr>
      <vt:lpstr>UTM Duepuntozero</vt:lpstr>
      <vt:lpstr>iCiel Pony</vt:lpstr>
      <vt:lpstr>#9Slide05 Phobia</vt:lpstr>
      <vt:lpstr>UTM Mother</vt:lpstr>
      <vt:lpstr>Kawaii Pastel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246</cp:revision>
  <dcterms:modified xsi:type="dcterms:W3CDTF">2023-08-28T14:02:46Z</dcterms:modified>
</cp:coreProperties>
</file>